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Lst>
  <p:notesMasterIdLst>
    <p:notesMasterId r:id="rId97"/>
  </p:notesMasterIdLst>
  <p:handoutMasterIdLst>
    <p:handoutMasterId r:id="rId98"/>
  </p:handoutMasterIdLst>
  <p:sldIdLst>
    <p:sldId id="410" r:id="rId5"/>
    <p:sldId id="383" r:id="rId6"/>
    <p:sldId id="430" r:id="rId7"/>
    <p:sldId id="414" r:id="rId8"/>
    <p:sldId id="415" r:id="rId9"/>
    <p:sldId id="473" r:id="rId10"/>
    <p:sldId id="419" r:id="rId11"/>
    <p:sldId id="418" r:id="rId12"/>
    <p:sldId id="486" r:id="rId13"/>
    <p:sldId id="487" r:id="rId14"/>
    <p:sldId id="488" r:id="rId15"/>
    <p:sldId id="489" r:id="rId16"/>
    <p:sldId id="491" r:id="rId17"/>
    <p:sldId id="492" r:id="rId18"/>
    <p:sldId id="417" r:id="rId19"/>
    <p:sldId id="490" r:id="rId20"/>
    <p:sldId id="405" r:id="rId21"/>
    <p:sldId id="421" r:id="rId22"/>
    <p:sldId id="422" r:id="rId23"/>
    <p:sldId id="423" r:id="rId24"/>
    <p:sldId id="420" r:id="rId25"/>
    <p:sldId id="424" r:id="rId26"/>
    <p:sldId id="425" r:id="rId27"/>
    <p:sldId id="426" r:id="rId28"/>
    <p:sldId id="427" r:id="rId29"/>
    <p:sldId id="428" r:id="rId30"/>
    <p:sldId id="429" r:id="rId31"/>
    <p:sldId id="443" r:id="rId32"/>
    <p:sldId id="408" r:id="rId33"/>
    <p:sldId id="451" r:id="rId34"/>
    <p:sldId id="452" r:id="rId35"/>
    <p:sldId id="509" r:id="rId36"/>
    <p:sldId id="508" r:id="rId37"/>
    <p:sldId id="432" r:id="rId38"/>
    <p:sldId id="493" r:id="rId39"/>
    <p:sldId id="494" r:id="rId40"/>
    <p:sldId id="495" r:id="rId41"/>
    <p:sldId id="433" r:id="rId42"/>
    <p:sldId id="462" r:id="rId43"/>
    <p:sldId id="496" r:id="rId44"/>
    <p:sldId id="435" r:id="rId45"/>
    <p:sldId id="497" r:id="rId46"/>
    <p:sldId id="499" r:id="rId47"/>
    <p:sldId id="498" r:id="rId48"/>
    <p:sldId id="500" r:id="rId49"/>
    <p:sldId id="453" r:id="rId50"/>
    <p:sldId id="454" r:id="rId51"/>
    <p:sldId id="455" r:id="rId52"/>
    <p:sldId id="434" r:id="rId53"/>
    <p:sldId id="456" r:id="rId54"/>
    <p:sldId id="458" r:id="rId55"/>
    <p:sldId id="465" r:id="rId56"/>
    <p:sldId id="476" r:id="rId57"/>
    <p:sldId id="464" r:id="rId58"/>
    <p:sldId id="477" r:id="rId59"/>
    <p:sldId id="466" r:id="rId60"/>
    <p:sldId id="457" r:id="rId61"/>
    <p:sldId id="467" r:id="rId62"/>
    <p:sldId id="436" r:id="rId63"/>
    <p:sldId id="506" r:id="rId64"/>
    <p:sldId id="438" r:id="rId65"/>
    <p:sldId id="439" r:id="rId66"/>
    <p:sldId id="440" r:id="rId67"/>
    <p:sldId id="441" r:id="rId68"/>
    <p:sldId id="444" r:id="rId69"/>
    <p:sldId id="450" r:id="rId70"/>
    <p:sldId id="468" r:id="rId71"/>
    <p:sldId id="469" r:id="rId72"/>
    <p:sldId id="403" r:id="rId73"/>
    <p:sldId id="505" r:id="rId74"/>
    <p:sldId id="479" r:id="rId75"/>
    <p:sldId id="480" r:id="rId76"/>
    <p:sldId id="481" r:id="rId77"/>
    <p:sldId id="482" r:id="rId78"/>
    <p:sldId id="483" r:id="rId79"/>
    <p:sldId id="484" r:id="rId80"/>
    <p:sldId id="485" r:id="rId81"/>
    <p:sldId id="460" r:id="rId82"/>
    <p:sldId id="442" r:id="rId83"/>
    <p:sldId id="501" r:id="rId84"/>
    <p:sldId id="502" r:id="rId85"/>
    <p:sldId id="503" r:id="rId86"/>
    <p:sldId id="459" r:id="rId87"/>
    <p:sldId id="504" r:id="rId88"/>
    <p:sldId id="475" r:id="rId89"/>
    <p:sldId id="445" r:id="rId90"/>
    <p:sldId id="446" r:id="rId91"/>
    <p:sldId id="447" r:id="rId92"/>
    <p:sldId id="510" r:id="rId93"/>
    <p:sldId id="512" r:id="rId94"/>
    <p:sldId id="511" r:id="rId95"/>
    <p:sldId id="472" r:id="rId96"/>
  </p:sldIdLst>
  <p:sldSz cx="12192000" cy="6858000"/>
  <p:notesSz cx="6858000" cy="9144000"/>
  <p:defaultTextStyle>
    <a:defPPr rtl="0">
      <a:defRPr lang="it-IT"/>
    </a:defPPr>
    <a:lvl1pPr marL="0" algn="l" defTabSz="914400" rtl="0" eaLnBrk="1" latinLnBrk="0" hangingPunct="1">
      <a:defRPr lang="it-IT" sz="1800" kern="1200">
        <a:solidFill>
          <a:schemeClr val="tx1"/>
        </a:solidFill>
        <a:latin typeface="+mn-lt"/>
        <a:ea typeface="+mn-ea"/>
        <a:cs typeface="+mn-cs"/>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ore"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976EBA-265B-434B-B442-5AB72CE33ABE}" v="7" dt="2024-10-14T09:25:37.244"/>
  </p1510:revLst>
</p1510:revInfo>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192" autoAdjust="0"/>
  </p:normalViewPr>
  <p:slideViewPr>
    <p:cSldViewPr snapToGrid="0">
      <p:cViewPr varScale="1">
        <p:scale>
          <a:sx n="67" d="100"/>
          <a:sy n="67" d="100"/>
        </p:scale>
        <p:origin x="644" y="52"/>
      </p:cViewPr>
      <p:guideLst/>
    </p:cSldViewPr>
  </p:slideViewPr>
  <p:outlineViewPr>
    <p:cViewPr>
      <p:scale>
        <a:sx n="33" d="100"/>
        <a:sy n="33" d="100"/>
      </p:scale>
      <p:origin x="0" y="-18648"/>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82" d="100"/>
          <a:sy n="82" d="100"/>
        </p:scale>
        <p:origin x="3954"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presProps" Target="presProps.xml"/><Relationship Id="rId105"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notesMaster" Target="notesMasters/notesMaster1.xml"/><Relationship Id="rId10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rdin Mauro" userId="c49b19af-53a9-476e-bdbf-6c37b5616864" providerId="ADAL" clId="{191DE002-D2CA-46EB-A65A-7B62BC7A6B24}"/>
    <pc:docChg chg="undo custSel addSld delSld modSld sldOrd">
      <pc:chgData name="Bordin Mauro" userId="c49b19af-53a9-476e-bdbf-6c37b5616864" providerId="ADAL" clId="{191DE002-D2CA-46EB-A65A-7B62BC7A6B24}" dt="2024-09-24T13:38:54.009" v="4515" actId="478"/>
      <pc:docMkLst>
        <pc:docMk/>
      </pc:docMkLst>
      <pc:sldChg chg="addSp delSp modSp mod">
        <pc:chgData name="Bordin Mauro" userId="c49b19af-53a9-476e-bdbf-6c37b5616864" providerId="ADAL" clId="{191DE002-D2CA-46EB-A65A-7B62BC7A6B24}" dt="2024-09-24T13:31:06.622" v="4440" actId="20577"/>
        <pc:sldMkLst>
          <pc:docMk/>
          <pc:sldMk cId="752428618" sldId="403"/>
        </pc:sldMkLst>
        <pc:spChg chg="mod">
          <ac:chgData name="Bordin Mauro" userId="c49b19af-53a9-476e-bdbf-6c37b5616864" providerId="ADAL" clId="{191DE002-D2CA-46EB-A65A-7B62BC7A6B24}" dt="2024-09-24T12:02:22.489" v="1613" actId="20577"/>
          <ac:spMkLst>
            <pc:docMk/>
            <pc:sldMk cId="752428618" sldId="403"/>
            <ac:spMk id="3" creationId="{C7AB9C34-2B13-E66F-1053-2BA156F89425}"/>
          </ac:spMkLst>
        </pc:spChg>
        <pc:spChg chg="add del">
          <ac:chgData name="Bordin Mauro" userId="c49b19af-53a9-476e-bdbf-6c37b5616864" providerId="ADAL" clId="{191DE002-D2CA-46EB-A65A-7B62BC7A6B24}" dt="2024-09-24T11:52:34.612" v="1419" actId="22"/>
          <ac:spMkLst>
            <pc:docMk/>
            <pc:sldMk cId="752428618" sldId="403"/>
            <ac:spMk id="6" creationId="{A0E9ABEF-A0CC-A50B-34C6-4D3BF94382DB}"/>
          </ac:spMkLst>
        </pc:spChg>
        <pc:spChg chg="add mod">
          <ac:chgData name="Bordin Mauro" userId="c49b19af-53a9-476e-bdbf-6c37b5616864" providerId="ADAL" clId="{191DE002-D2CA-46EB-A65A-7B62BC7A6B24}" dt="2024-09-24T13:31:06.622" v="4440" actId="20577"/>
          <ac:spMkLst>
            <pc:docMk/>
            <pc:sldMk cId="752428618" sldId="403"/>
            <ac:spMk id="7" creationId="{2756D91E-0D35-7252-049D-E97CA6ED21A7}"/>
          </ac:spMkLst>
        </pc:spChg>
        <pc:picChg chg="del">
          <ac:chgData name="Bordin Mauro" userId="c49b19af-53a9-476e-bdbf-6c37b5616864" providerId="ADAL" clId="{191DE002-D2CA-46EB-A65A-7B62BC7A6B24}" dt="2024-09-24T11:52:16.235" v="1416" actId="478"/>
          <ac:picMkLst>
            <pc:docMk/>
            <pc:sldMk cId="752428618" sldId="403"/>
            <ac:picMk id="5" creationId="{D515F58C-270E-D756-9682-64F07D59B00F}"/>
          </ac:picMkLst>
        </pc:picChg>
      </pc:sldChg>
      <pc:sldChg chg="delSp mod">
        <pc:chgData name="Bordin Mauro" userId="c49b19af-53a9-476e-bdbf-6c37b5616864" providerId="ADAL" clId="{191DE002-D2CA-46EB-A65A-7B62BC7A6B24}" dt="2024-09-24T13:38:54.009" v="4515" actId="478"/>
        <pc:sldMkLst>
          <pc:docMk/>
          <pc:sldMk cId="3390304222" sldId="410"/>
        </pc:sldMkLst>
        <pc:picChg chg="del">
          <ac:chgData name="Bordin Mauro" userId="c49b19af-53a9-476e-bdbf-6c37b5616864" providerId="ADAL" clId="{191DE002-D2CA-46EB-A65A-7B62BC7A6B24}" dt="2024-09-24T13:38:54.009" v="4515" actId="478"/>
          <ac:picMkLst>
            <pc:docMk/>
            <pc:sldMk cId="3390304222" sldId="410"/>
            <ac:picMk id="7" creationId="{66650E06-C5D7-08AD-F264-027916062E12}"/>
          </ac:picMkLst>
        </pc:picChg>
      </pc:sldChg>
      <pc:sldChg chg="ord">
        <pc:chgData name="Bordin Mauro" userId="c49b19af-53a9-476e-bdbf-6c37b5616864" providerId="ADAL" clId="{191DE002-D2CA-46EB-A65A-7B62BC7A6B24}" dt="2024-09-24T12:57:03.633" v="3168"/>
        <pc:sldMkLst>
          <pc:docMk/>
          <pc:sldMk cId="873831597" sldId="417"/>
        </pc:sldMkLst>
      </pc:sldChg>
      <pc:sldChg chg="modSp mod ord">
        <pc:chgData name="Bordin Mauro" userId="c49b19af-53a9-476e-bdbf-6c37b5616864" providerId="ADAL" clId="{191DE002-D2CA-46EB-A65A-7B62BC7A6B24}" dt="2024-09-24T12:49:42.582" v="2862"/>
        <pc:sldMkLst>
          <pc:docMk/>
          <pc:sldMk cId="1823470782" sldId="418"/>
        </pc:sldMkLst>
        <pc:spChg chg="mod">
          <ac:chgData name="Bordin Mauro" userId="c49b19af-53a9-476e-bdbf-6c37b5616864" providerId="ADAL" clId="{191DE002-D2CA-46EB-A65A-7B62BC7A6B24}" dt="2024-09-24T12:49:42.582" v="2862"/>
          <ac:spMkLst>
            <pc:docMk/>
            <pc:sldMk cId="1823470782" sldId="418"/>
            <ac:spMk id="3" creationId="{DB097449-5B72-ADA0-3B2D-1CBC160D6B90}"/>
          </ac:spMkLst>
        </pc:spChg>
      </pc:sldChg>
      <pc:sldChg chg="modSp mod">
        <pc:chgData name="Bordin Mauro" userId="c49b19af-53a9-476e-bdbf-6c37b5616864" providerId="ADAL" clId="{191DE002-D2CA-46EB-A65A-7B62BC7A6B24}" dt="2024-09-24T12:36:08.974" v="2230" actId="6549"/>
        <pc:sldMkLst>
          <pc:docMk/>
          <pc:sldMk cId="2383163278" sldId="419"/>
        </pc:sldMkLst>
        <pc:spChg chg="mod">
          <ac:chgData name="Bordin Mauro" userId="c49b19af-53a9-476e-bdbf-6c37b5616864" providerId="ADAL" clId="{191DE002-D2CA-46EB-A65A-7B62BC7A6B24}" dt="2024-09-24T12:36:08.974" v="2230" actId="6549"/>
          <ac:spMkLst>
            <pc:docMk/>
            <pc:sldMk cId="2383163278" sldId="419"/>
            <ac:spMk id="3" creationId="{DB097449-5B72-ADA0-3B2D-1CBC160D6B90}"/>
          </ac:spMkLst>
        </pc:spChg>
      </pc:sldChg>
      <pc:sldChg chg="modSp mod">
        <pc:chgData name="Bordin Mauro" userId="c49b19af-53a9-476e-bdbf-6c37b5616864" providerId="ADAL" clId="{191DE002-D2CA-46EB-A65A-7B62BC7A6B24}" dt="2024-09-23T16:39:52.288" v="41" actId="11"/>
        <pc:sldMkLst>
          <pc:docMk/>
          <pc:sldMk cId="255427112" sldId="432"/>
        </pc:sldMkLst>
        <pc:spChg chg="mod">
          <ac:chgData name="Bordin Mauro" userId="c49b19af-53a9-476e-bdbf-6c37b5616864" providerId="ADAL" clId="{191DE002-D2CA-46EB-A65A-7B62BC7A6B24}" dt="2024-09-23T16:39:52.288" v="41" actId="11"/>
          <ac:spMkLst>
            <pc:docMk/>
            <pc:sldMk cId="255427112" sldId="432"/>
            <ac:spMk id="3" creationId="{DB097449-5B72-ADA0-3B2D-1CBC160D6B90}"/>
          </ac:spMkLst>
        </pc:spChg>
      </pc:sldChg>
      <pc:sldChg chg="modSp mod">
        <pc:chgData name="Bordin Mauro" userId="c49b19af-53a9-476e-bdbf-6c37b5616864" providerId="ADAL" clId="{191DE002-D2CA-46EB-A65A-7B62BC7A6B24}" dt="2024-09-23T17:00:53.460" v="95" actId="6549"/>
        <pc:sldMkLst>
          <pc:docMk/>
          <pc:sldMk cId="3109316094" sldId="433"/>
        </pc:sldMkLst>
        <pc:spChg chg="mod">
          <ac:chgData name="Bordin Mauro" userId="c49b19af-53a9-476e-bdbf-6c37b5616864" providerId="ADAL" clId="{191DE002-D2CA-46EB-A65A-7B62BC7A6B24}" dt="2024-09-23T17:00:53.460" v="95" actId="6549"/>
          <ac:spMkLst>
            <pc:docMk/>
            <pc:sldMk cId="3109316094" sldId="433"/>
            <ac:spMk id="3" creationId="{DB097449-5B72-ADA0-3B2D-1CBC160D6B90}"/>
          </ac:spMkLst>
        </pc:spChg>
      </pc:sldChg>
      <pc:sldChg chg="modSp mod">
        <pc:chgData name="Bordin Mauro" userId="c49b19af-53a9-476e-bdbf-6c37b5616864" providerId="ADAL" clId="{191DE002-D2CA-46EB-A65A-7B62BC7A6B24}" dt="2024-09-24T13:20:10.865" v="4169" actId="20577"/>
        <pc:sldMkLst>
          <pc:docMk/>
          <pc:sldMk cId="735662084" sldId="442"/>
        </pc:sldMkLst>
        <pc:spChg chg="mod">
          <ac:chgData name="Bordin Mauro" userId="c49b19af-53a9-476e-bdbf-6c37b5616864" providerId="ADAL" clId="{191DE002-D2CA-46EB-A65A-7B62BC7A6B24}" dt="2024-09-24T13:20:10.865" v="4169" actId="20577"/>
          <ac:spMkLst>
            <pc:docMk/>
            <pc:sldMk cId="735662084" sldId="442"/>
            <ac:spMk id="4" creationId="{CDB14AAA-1F04-769D-E7F0-4F68C8EB9283}"/>
          </ac:spMkLst>
        </pc:spChg>
      </pc:sldChg>
      <pc:sldChg chg="modSp mod">
        <pc:chgData name="Bordin Mauro" userId="c49b19af-53a9-476e-bdbf-6c37b5616864" providerId="ADAL" clId="{191DE002-D2CA-46EB-A65A-7B62BC7A6B24}" dt="2024-09-24T13:33:06.136" v="4448" actId="20577"/>
        <pc:sldMkLst>
          <pc:docMk/>
          <pc:sldMk cId="3188782178" sldId="445"/>
        </pc:sldMkLst>
        <pc:spChg chg="mod">
          <ac:chgData name="Bordin Mauro" userId="c49b19af-53a9-476e-bdbf-6c37b5616864" providerId="ADAL" clId="{191DE002-D2CA-46EB-A65A-7B62BC7A6B24}" dt="2024-09-24T13:33:06.136" v="4448" actId="20577"/>
          <ac:spMkLst>
            <pc:docMk/>
            <pc:sldMk cId="3188782178" sldId="445"/>
            <ac:spMk id="3" creationId="{DB097449-5B72-ADA0-3B2D-1CBC160D6B90}"/>
          </ac:spMkLst>
        </pc:spChg>
      </pc:sldChg>
      <pc:sldChg chg="modSp mod">
        <pc:chgData name="Bordin Mauro" userId="c49b19af-53a9-476e-bdbf-6c37b5616864" providerId="ADAL" clId="{191DE002-D2CA-46EB-A65A-7B62BC7A6B24}" dt="2024-09-24T13:38:40.611" v="4514" actId="20577"/>
        <pc:sldMkLst>
          <pc:docMk/>
          <pc:sldMk cId="3061040113" sldId="447"/>
        </pc:sldMkLst>
        <pc:spChg chg="mod">
          <ac:chgData name="Bordin Mauro" userId="c49b19af-53a9-476e-bdbf-6c37b5616864" providerId="ADAL" clId="{191DE002-D2CA-46EB-A65A-7B62BC7A6B24}" dt="2024-09-24T13:38:40.611" v="4514" actId="20577"/>
          <ac:spMkLst>
            <pc:docMk/>
            <pc:sldMk cId="3061040113" sldId="447"/>
            <ac:spMk id="3" creationId="{DB097449-5B72-ADA0-3B2D-1CBC160D6B90}"/>
          </ac:spMkLst>
        </pc:spChg>
      </pc:sldChg>
      <pc:sldChg chg="del">
        <pc:chgData name="Bordin Mauro" userId="c49b19af-53a9-476e-bdbf-6c37b5616864" providerId="ADAL" clId="{191DE002-D2CA-46EB-A65A-7B62BC7A6B24}" dt="2024-09-24T12:02:34.428" v="1615" actId="47"/>
        <pc:sldMkLst>
          <pc:docMk/>
          <pc:sldMk cId="3938029251" sldId="448"/>
        </pc:sldMkLst>
      </pc:sldChg>
      <pc:sldChg chg="del">
        <pc:chgData name="Bordin Mauro" userId="c49b19af-53a9-476e-bdbf-6c37b5616864" providerId="ADAL" clId="{191DE002-D2CA-46EB-A65A-7B62BC7A6B24}" dt="2024-09-24T12:02:35.623" v="1616" actId="47"/>
        <pc:sldMkLst>
          <pc:docMk/>
          <pc:sldMk cId="461807530" sldId="449"/>
        </pc:sldMkLst>
      </pc:sldChg>
      <pc:sldChg chg="modSp mod">
        <pc:chgData name="Bordin Mauro" userId="c49b19af-53a9-476e-bdbf-6c37b5616864" providerId="ADAL" clId="{191DE002-D2CA-46EB-A65A-7B62BC7A6B24}" dt="2024-09-24T13:01:39.300" v="3476" actId="20577"/>
        <pc:sldMkLst>
          <pc:docMk/>
          <pc:sldMk cId="3508791697" sldId="452"/>
        </pc:sldMkLst>
        <pc:spChg chg="mod">
          <ac:chgData name="Bordin Mauro" userId="c49b19af-53a9-476e-bdbf-6c37b5616864" providerId="ADAL" clId="{191DE002-D2CA-46EB-A65A-7B62BC7A6B24}" dt="2024-09-24T13:01:39.300" v="3476" actId="20577"/>
          <ac:spMkLst>
            <pc:docMk/>
            <pc:sldMk cId="3508791697" sldId="452"/>
            <ac:spMk id="3" creationId="{DB097449-5B72-ADA0-3B2D-1CBC160D6B90}"/>
          </ac:spMkLst>
        </pc:spChg>
      </pc:sldChg>
      <pc:sldChg chg="modSp mod">
        <pc:chgData name="Bordin Mauro" userId="c49b19af-53a9-476e-bdbf-6c37b5616864" providerId="ADAL" clId="{191DE002-D2CA-46EB-A65A-7B62BC7A6B24}" dt="2024-09-23T17:05:58.495" v="388" actId="20577"/>
        <pc:sldMkLst>
          <pc:docMk/>
          <pc:sldMk cId="1078410367" sldId="454"/>
        </pc:sldMkLst>
        <pc:spChg chg="mod">
          <ac:chgData name="Bordin Mauro" userId="c49b19af-53a9-476e-bdbf-6c37b5616864" providerId="ADAL" clId="{191DE002-D2CA-46EB-A65A-7B62BC7A6B24}" dt="2024-09-23T17:05:58.495" v="388" actId="20577"/>
          <ac:spMkLst>
            <pc:docMk/>
            <pc:sldMk cId="1078410367" sldId="454"/>
            <ac:spMk id="3" creationId="{DB097449-5B72-ADA0-3B2D-1CBC160D6B90}"/>
          </ac:spMkLst>
        </pc:spChg>
      </pc:sldChg>
      <pc:sldChg chg="modSp mod">
        <pc:chgData name="Bordin Mauro" userId="c49b19af-53a9-476e-bdbf-6c37b5616864" providerId="ADAL" clId="{191DE002-D2CA-46EB-A65A-7B62BC7A6B24}" dt="2024-09-24T13:12:40.263" v="3810" actId="11"/>
        <pc:sldMkLst>
          <pc:docMk/>
          <pc:sldMk cId="122478206" sldId="455"/>
        </pc:sldMkLst>
        <pc:spChg chg="mod">
          <ac:chgData name="Bordin Mauro" userId="c49b19af-53a9-476e-bdbf-6c37b5616864" providerId="ADAL" clId="{191DE002-D2CA-46EB-A65A-7B62BC7A6B24}" dt="2024-09-24T13:12:40.263" v="3810" actId="11"/>
          <ac:spMkLst>
            <pc:docMk/>
            <pc:sldMk cId="122478206" sldId="455"/>
            <ac:spMk id="3" creationId="{DB097449-5B72-ADA0-3B2D-1CBC160D6B90}"/>
          </ac:spMkLst>
        </pc:spChg>
      </pc:sldChg>
      <pc:sldChg chg="modSp mod">
        <pc:chgData name="Bordin Mauro" userId="c49b19af-53a9-476e-bdbf-6c37b5616864" providerId="ADAL" clId="{191DE002-D2CA-46EB-A65A-7B62BC7A6B24}" dt="2024-09-23T17:29:22.820" v="1236" actId="113"/>
        <pc:sldMkLst>
          <pc:docMk/>
          <pc:sldMk cId="2487659712" sldId="456"/>
        </pc:sldMkLst>
        <pc:spChg chg="mod">
          <ac:chgData name="Bordin Mauro" userId="c49b19af-53a9-476e-bdbf-6c37b5616864" providerId="ADAL" clId="{191DE002-D2CA-46EB-A65A-7B62BC7A6B24}" dt="2024-09-23T17:29:22.820" v="1236" actId="113"/>
          <ac:spMkLst>
            <pc:docMk/>
            <pc:sldMk cId="2487659712" sldId="456"/>
            <ac:spMk id="4" creationId="{CDB14AAA-1F04-769D-E7F0-4F68C8EB9283}"/>
          </ac:spMkLst>
        </pc:spChg>
      </pc:sldChg>
      <pc:sldChg chg="modSp mod ord">
        <pc:chgData name="Bordin Mauro" userId="c49b19af-53a9-476e-bdbf-6c37b5616864" providerId="ADAL" clId="{191DE002-D2CA-46EB-A65A-7B62BC7A6B24}" dt="2024-09-24T11:42:59.999" v="1285" actId="113"/>
        <pc:sldMkLst>
          <pc:docMk/>
          <pc:sldMk cId="2998937233" sldId="457"/>
        </pc:sldMkLst>
        <pc:spChg chg="mod">
          <ac:chgData name="Bordin Mauro" userId="c49b19af-53a9-476e-bdbf-6c37b5616864" providerId="ADAL" clId="{191DE002-D2CA-46EB-A65A-7B62BC7A6B24}" dt="2024-09-24T11:42:59.999" v="1285" actId="113"/>
          <ac:spMkLst>
            <pc:docMk/>
            <pc:sldMk cId="2998937233" sldId="457"/>
            <ac:spMk id="4" creationId="{CDB14AAA-1F04-769D-E7F0-4F68C8EB9283}"/>
          </ac:spMkLst>
        </pc:spChg>
      </pc:sldChg>
      <pc:sldChg chg="addSp delSp modSp mod">
        <pc:chgData name="Bordin Mauro" userId="c49b19af-53a9-476e-bdbf-6c37b5616864" providerId="ADAL" clId="{191DE002-D2CA-46EB-A65A-7B62BC7A6B24}" dt="2024-09-23T17:28:09.525" v="1222" actId="20577"/>
        <pc:sldMkLst>
          <pc:docMk/>
          <pc:sldMk cId="3446948124" sldId="458"/>
        </pc:sldMkLst>
        <pc:spChg chg="add del mod">
          <ac:chgData name="Bordin Mauro" userId="c49b19af-53a9-476e-bdbf-6c37b5616864" providerId="ADAL" clId="{191DE002-D2CA-46EB-A65A-7B62BC7A6B24}" dt="2024-09-23T17:16:50.882" v="757" actId="478"/>
          <ac:spMkLst>
            <pc:docMk/>
            <pc:sldMk cId="3446948124" sldId="458"/>
            <ac:spMk id="3" creationId="{99FD28AF-D3D5-6A8D-3F07-9EF1472B7626}"/>
          </ac:spMkLst>
        </pc:spChg>
        <pc:spChg chg="mod">
          <ac:chgData name="Bordin Mauro" userId="c49b19af-53a9-476e-bdbf-6c37b5616864" providerId="ADAL" clId="{191DE002-D2CA-46EB-A65A-7B62BC7A6B24}" dt="2024-09-23T17:28:09.525" v="1222" actId="20577"/>
          <ac:spMkLst>
            <pc:docMk/>
            <pc:sldMk cId="3446948124" sldId="458"/>
            <ac:spMk id="4" creationId="{CDB14AAA-1F04-769D-E7F0-4F68C8EB9283}"/>
          </ac:spMkLst>
        </pc:spChg>
      </pc:sldChg>
      <pc:sldChg chg="modSp mod">
        <pc:chgData name="Bordin Mauro" userId="c49b19af-53a9-476e-bdbf-6c37b5616864" providerId="ADAL" clId="{191DE002-D2CA-46EB-A65A-7B62BC7A6B24}" dt="2024-09-24T13:25:48.989" v="4255" actId="6549"/>
        <pc:sldMkLst>
          <pc:docMk/>
          <pc:sldMk cId="283932397" sldId="459"/>
        </pc:sldMkLst>
        <pc:spChg chg="mod">
          <ac:chgData name="Bordin Mauro" userId="c49b19af-53a9-476e-bdbf-6c37b5616864" providerId="ADAL" clId="{191DE002-D2CA-46EB-A65A-7B62BC7A6B24}" dt="2024-09-24T13:25:48.989" v="4255" actId="6549"/>
          <ac:spMkLst>
            <pc:docMk/>
            <pc:sldMk cId="283932397" sldId="459"/>
            <ac:spMk id="4" creationId="{CDB14AAA-1F04-769D-E7F0-4F68C8EB9283}"/>
          </ac:spMkLst>
        </pc:spChg>
      </pc:sldChg>
      <pc:sldChg chg="modSp mod">
        <pc:chgData name="Bordin Mauro" userId="c49b19af-53a9-476e-bdbf-6c37b5616864" providerId="ADAL" clId="{191DE002-D2CA-46EB-A65A-7B62BC7A6B24}" dt="2024-09-24T13:08:45.857" v="3706" actId="6549"/>
        <pc:sldMkLst>
          <pc:docMk/>
          <pc:sldMk cId="4055021310" sldId="462"/>
        </pc:sldMkLst>
        <pc:spChg chg="mod">
          <ac:chgData name="Bordin Mauro" userId="c49b19af-53a9-476e-bdbf-6c37b5616864" providerId="ADAL" clId="{191DE002-D2CA-46EB-A65A-7B62BC7A6B24}" dt="2024-09-24T13:08:45.857" v="3706" actId="6549"/>
          <ac:spMkLst>
            <pc:docMk/>
            <pc:sldMk cId="4055021310" sldId="462"/>
            <ac:spMk id="3" creationId="{DB097449-5B72-ADA0-3B2D-1CBC160D6B90}"/>
          </ac:spMkLst>
        </pc:spChg>
      </pc:sldChg>
      <pc:sldChg chg="del">
        <pc:chgData name="Bordin Mauro" userId="c49b19af-53a9-476e-bdbf-6c37b5616864" providerId="ADAL" clId="{191DE002-D2CA-46EB-A65A-7B62BC7A6B24}" dt="2024-09-23T17:03:55.642" v="215" actId="47"/>
        <pc:sldMkLst>
          <pc:docMk/>
          <pc:sldMk cId="2936709107" sldId="463"/>
        </pc:sldMkLst>
      </pc:sldChg>
      <pc:sldChg chg="modSp mod">
        <pc:chgData name="Bordin Mauro" userId="c49b19af-53a9-476e-bdbf-6c37b5616864" providerId="ADAL" clId="{191DE002-D2CA-46EB-A65A-7B62BC7A6B24}" dt="2024-09-24T11:46:19.686" v="1390" actId="20577"/>
        <pc:sldMkLst>
          <pc:docMk/>
          <pc:sldMk cId="1197859146" sldId="464"/>
        </pc:sldMkLst>
        <pc:spChg chg="mod">
          <ac:chgData name="Bordin Mauro" userId="c49b19af-53a9-476e-bdbf-6c37b5616864" providerId="ADAL" clId="{191DE002-D2CA-46EB-A65A-7B62BC7A6B24}" dt="2024-09-24T11:46:19.686" v="1390" actId="20577"/>
          <ac:spMkLst>
            <pc:docMk/>
            <pc:sldMk cId="1197859146" sldId="464"/>
            <ac:spMk id="4" creationId="{CDB14AAA-1F04-769D-E7F0-4F68C8EB9283}"/>
          </ac:spMkLst>
        </pc:spChg>
      </pc:sldChg>
      <pc:sldChg chg="modSp mod">
        <pc:chgData name="Bordin Mauro" userId="c49b19af-53a9-476e-bdbf-6c37b5616864" providerId="ADAL" clId="{191DE002-D2CA-46EB-A65A-7B62BC7A6B24}" dt="2024-09-23T17:25:18.335" v="1136" actId="20577"/>
        <pc:sldMkLst>
          <pc:docMk/>
          <pc:sldMk cId="1482559990" sldId="465"/>
        </pc:sldMkLst>
        <pc:spChg chg="mod">
          <ac:chgData name="Bordin Mauro" userId="c49b19af-53a9-476e-bdbf-6c37b5616864" providerId="ADAL" clId="{191DE002-D2CA-46EB-A65A-7B62BC7A6B24}" dt="2024-09-23T17:25:18.335" v="1136" actId="20577"/>
          <ac:spMkLst>
            <pc:docMk/>
            <pc:sldMk cId="1482559990" sldId="465"/>
            <ac:spMk id="4" creationId="{CDB14AAA-1F04-769D-E7F0-4F68C8EB9283}"/>
          </ac:spMkLst>
        </pc:spChg>
      </pc:sldChg>
      <pc:sldChg chg="modSp mod">
        <pc:chgData name="Bordin Mauro" userId="c49b19af-53a9-476e-bdbf-6c37b5616864" providerId="ADAL" clId="{191DE002-D2CA-46EB-A65A-7B62BC7A6B24}" dt="2024-09-24T13:13:10.735" v="3815" actId="14100"/>
        <pc:sldMkLst>
          <pc:docMk/>
          <pc:sldMk cId="896366599" sldId="466"/>
        </pc:sldMkLst>
        <pc:spChg chg="mod">
          <ac:chgData name="Bordin Mauro" userId="c49b19af-53a9-476e-bdbf-6c37b5616864" providerId="ADAL" clId="{191DE002-D2CA-46EB-A65A-7B62BC7A6B24}" dt="2024-09-24T13:13:10.735" v="3815" actId="14100"/>
          <ac:spMkLst>
            <pc:docMk/>
            <pc:sldMk cId="896366599" sldId="466"/>
            <ac:spMk id="4" creationId="{CDB14AAA-1F04-769D-E7F0-4F68C8EB9283}"/>
          </ac:spMkLst>
        </pc:spChg>
      </pc:sldChg>
      <pc:sldChg chg="modSp add mod">
        <pc:chgData name="Bordin Mauro" userId="c49b19af-53a9-476e-bdbf-6c37b5616864" providerId="ADAL" clId="{191DE002-D2CA-46EB-A65A-7B62BC7A6B24}" dt="2024-09-24T13:28:58.504" v="4341" actId="1076"/>
        <pc:sldMkLst>
          <pc:docMk/>
          <pc:sldMk cId="1015001147" sldId="475"/>
        </pc:sldMkLst>
        <pc:spChg chg="mod">
          <ac:chgData name="Bordin Mauro" userId="c49b19af-53a9-476e-bdbf-6c37b5616864" providerId="ADAL" clId="{191DE002-D2CA-46EB-A65A-7B62BC7A6B24}" dt="2024-09-24T13:28:58.504" v="4341" actId="1076"/>
          <ac:spMkLst>
            <pc:docMk/>
            <pc:sldMk cId="1015001147" sldId="475"/>
            <ac:spMk id="4" creationId="{CDB14AAA-1F04-769D-E7F0-4F68C8EB9283}"/>
          </ac:spMkLst>
        </pc:spChg>
      </pc:sldChg>
      <pc:sldChg chg="modSp add mod">
        <pc:chgData name="Bordin Mauro" userId="c49b19af-53a9-476e-bdbf-6c37b5616864" providerId="ADAL" clId="{191DE002-D2CA-46EB-A65A-7B62BC7A6B24}" dt="2024-09-23T17:29:36.995" v="1238" actId="113"/>
        <pc:sldMkLst>
          <pc:docMk/>
          <pc:sldMk cId="1757623895" sldId="476"/>
        </pc:sldMkLst>
        <pc:spChg chg="mod">
          <ac:chgData name="Bordin Mauro" userId="c49b19af-53a9-476e-bdbf-6c37b5616864" providerId="ADAL" clId="{191DE002-D2CA-46EB-A65A-7B62BC7A6B24}" dt="2024-09-23T17:29:36.995" v="1238" actId="113"/>
          <ac:spMkLst>
            <pc:docMk/>
            <pc:sldMk cId="1757623895" sldId="476"/>
            <ac:spMk id="4" creationId="{CDB14AAA-1F04-769D-E7F0-4F68C8EB9283}"/>
          </ac:spMkLst>
        </pc:spChg>
      </pc:sldChg>
      <pc:sldChg chg="modSp add mod">
        <pc:chgData name="Bordin Mauro" userId="c49b19af-53a9-476e-bdbf-6c37b5616864" providerId="ADAL" clId="{191DE002-D2CA-46EB-A65A-7B62BC7A6B24}" dt="2024-09-24T11:47:14.901" v="1405"/>
        <pc:sldMkLst>
          <pc:docMk/>
          <pc:sldMk cId="1683610156" sldId="477"/>
        </pc:sldMkLst>
        <pc:spChg chg="mod">
          <ac:chgData name="Bordin Mauro" userId="c49b19af-53a9-476e-bdbf-6c37b5616864" providerId="ADAL" clId="{191DE002-D2CA-46EB-A65A-7B62BC7A6B24}" dt="2024-09-24T11:47:14.901" v="1405"/>
          <ac:spMkLst>
            <pc:docMk/>
            <pc:sldMk cId="1683610156" sldId="477"/>
            <ac:spMk id="4" creationId="{CDB14AAA-1F04-769D-E7F0-4F68C8EB9283}"/>
          </ac:spMkLst>
        </pc:spChg>
      </pc:sldChg>
      <pc:sldChg chg="add del">
        <pc:chgData name="Bordin Mauro" userId="c49b19af-53a9-476e-bdbf-6c37b5616864" providerId="ADAL" clId="{191DE002-D2CA-46EB-A65A-7B62BC7A6B24}" dt="2024-09-24T12:02:30.345" v="1614" actId="47"/>
        <pc:sldMkLst>
          <pc:docMk/>
          <pc:sldMk cId="4122626856" sldId="478"/>
        </pc:sldMkLst>
      </pc:sldChg>
      <pc:sldChg chg="modSp add mod">
        <pc:chgData name="Bordin Mauro" userId="c49b19af-53a9-476e-bdbf-6c37b5616864" providerId="ADAL" clId="{191DE002-D2CA-46EB-A65A-7B62BC7A6B24}" dt="2024-09-24T11:59:52.838" v="1576" actId="123"/>
        <pc:sldMkLst>
          <pc:docMk/>
          <pc:sldMk cId="117244892" sldId="479"/>
        </pc:sldMkLst>
        <pc:spChg chg="mod">
          <ac:chgData name="Bordin Mauro" userId="c49b19af-53a9-476e-bdbf-6c37b5616864" providerId="ADAL" clId="{191DE002-D2CA-46EB-A65A-7B62BC7A6B24}" dt="2024-09-24T11:59:52.838" v="1576" actId="123"/>
          <ac:spMkLst>
            <pc:docMk/>
            <pc:sldMk cId="117244892" sldId="479"/>
            <ac:spMk id="7" creationId="{2756D91E-0D35-7252-049D-E97CA6ED21A7}"/>
          </ac:spMkLst>
        </pc:spChg>
      </pc:sldChg>
      <pc:sldChg chg="add del">
        <pc:chgData name="Bordin Mauro" userId="c49b19af-53a9-476e-bdbf-6c37b5616864" providerId="ADAL" clId="{191DE002-D2CA-46EB-A65A-7B62BC7A6B24}" dt="2024-09-24T11:55:10.730" v="1498" actId="47"/>
        <pc:sldMkLst>
          <pc:docMk/>
          <pc:sldMk cId="1634384081" sldId="479"/>
        </pc:sldMkLst>
      </pc:sldChg>
      <pc:sldChg chg="modSp add mod">
        <pc:chgData name="Bordin Mauro" userId="c49b19af-53a9-476e-bdbf-6c37b5616864" providerId="ADAL" clId="{191DE002-D2CA-46EB-A65A-7B62BC7A6B24}" dt="2024-09-24T12:02:13.849" v="1611" actId="255"/>
        <pc:sldMkLst>
          <pc:docMk/>
          <pc:sldMk cId="531651611" sldId="480"/>
        </pc:sldMkLst>
        <pc:spChg chg="mod">
          <ac:chgData name="Bordin Mauro" userId="c49b19af-53a9-476e-bdbf-6c37b5616864" providerId="ADAL" clId="{191DE002-D2CA-46EB-A65A-7B62BC7A6B24}" dt="2024-09-24T12:02:13.849" v="1611" actId="255"/>
          <ac:spMkLst>
            <pc:docMk/>
            <pc:sldMk cId="531651611" sldId="480"/>
            <ac:spMk id="7" creationId="{2756D91E-0D35-7252-049D-E97CA6ED21A7}"/>
          </ac:spMkLst>
        </pc:spChg>
      </pc:sldChg>
      <pc:sldChg chg="modSp add mod">
        <pc:chgData name="Bordin Mauro" userId="c49b19af-53a9-476e-bdbf-6c37b5616864" providerId="ADAL" clId="{191DE002-D2CA-46EB-A65A-7B62BC7A6B24}" dt="2024-09-24T12:06:54.170" v="1626"/>
        <pc:sldMkLst>
          <pc:docMk/>
          <pc:sldMk cId="1097633356" sldId="481"/>
        </pc:sldMkLst>
        <pc:spChg chg="mod">
          <ac:chgData name="Bordin Mauro" userId="c49b19af-53a9-476e-bdbf-6c37b5616864" providerId="ADAL" clId="{191DE002-D2CA-46EB-A65A-7B62BC7A6B24}" dt="2024-09-24T12:06:54.170" v="1626"/>
          <ac:spMkLst>
            <pc:docMk/>
            <pc:sldMk cId="1097633356" sldId="481"/>
            <ac:spMk id="7" creationId="{2756D91E-0D35-7252-049D-E97CA6ED21A7}"/>
          </ac:spMkLst>
        </pc:spChg>
      </pc:sldChg>
      <pc:sldChg chg="modSp add mod">
        <pc:chgData name="Bordin Mauro" userId="c49b19af-53a9-476e-bdbf-6c37b5616864" providerId="ADAL" clId="{191DE002-D2CA-46EB-A65A-7B62BC7A6B24}" dt="2024-09-24T12:09:43.897" v="1634" actId="6549"/>
        <pc:sldMkLst>
          <pc:docMk/>
          <pc:sldMk cId="3763238422" sldId="482"/>
        </pc:sldMkLst>
        <pc:spChg chg="mod">
          <ac:chgData name="Bordin Mauro" userId="c49b19af-53a9-476e-bdbf-6c37b5616864" providerId="ADAL" clId="{191DE002-D2CA-46EB-A65A-7B62BC7A6B24}" dt="2024-09-24T12:09:43.897" v="1634" actId="6549"/>
          <ac:spMkLst>
            <pc:docMk/>
            <pc:sldMk cId="3763238422" sldId="482"/>
            <ac:spMk id="7" creationId="{2756D91E-0D35-7252-049D-E97CA6ED21A7}"/>
          </ac:spMkLst>
        </pc:spChg>
      </pc:sldChg>
      <pc:sldChg chg="modSp add mod">
        <pc:chgData name="Bordin Mauro" userId="c49b19af-53a9-476e-bdbf-6c37b5616864" providerId="ADAL" clId="{191DE002-D2CA-46EB-A65A-7B62BC7A6B24}" dt="2024-09-24T12:15:48.107" v="2014" actId="20577"/>
        <pc:sldMkLst>
          <pc:docMk/>
          <pc:sldMk cId="3710289002" sldId="483"/>
        </pc:sldMkLst>
        <pc:spChg chg="mod">
          <ac:chgData name="Bordin Mauro" userId="c49b19af-53a9-476e-bdbf-6c37b5616864" providerId="ADAL" clId="{191DE002-D2CA-46EB-A65A-7B62BC7A6B24}" dt="2024-09-24T12:15:48.107" v="2014" actId="20577"/>
          <ac:spMkLst>
            <pc:docMk/>
            <pc:sldMk cId="3710289002" sldId="483"/>
            <ac:spMk id="7" creationId="{2756D91E-0D35-7252-049D-E97CA6ED21A7}"/>
          </ac:spMkLst>
        </pc:spChg>
      </pc:sldChg>
      <pc:sldChg chg="modSp add mod">
        <pc:chgData name="Bordin Mauro" userId="c49b19af-53a9-476e-bdbf-6c37b5616864" providerId="ADAL" clId="{191DE002-D2CA-46EB-A65A-7B62BC7A6B24}" dt="2024-09-24T12:23:01.974" v="2174"/>
        <pc:sldMkLst>
          <pc:docMk/>
          <pc:sldMk cId="3347129939" sldId="484"/>
        </pc:sldMkLst>
        <pc:spChg chg="mod">
          <ac:chgData name="Bordin Mauro" userId="c49b19af-53a9-476e-bdbf-6c37b5616864" providerId="ADAL" clId="{191DE002-D2CA-46EB-A65A-7B62BC7A6B24}" dt="2024-09-24T12:23:01.974" v="2174"/>
          <ac:spMkLst>
            <pc:docMk/>
            <pc:sldMk cId="3347129939" sldId="484"/>
            <ac:spMk id="7" creationId="{2756D91E-0D35-7252-049D-E97CA6ED21A7}"/>
          </ac:spMkLst>
        </pc:spChg>
      </pc:sldChg>
      <pc:sldChg chg="modSp add mod">
        <pc:chgData name="Bordin Mauro" userId="c49b19af-53a9-476e-bdbf-6c37b5616864" providerId="ADAL" clId="{191DE002-D2CA-46EB-A65A-7B62BC7A6B24}" dt="2024-09-24T12:22:46.003" v="2172" actId="20577"/>
        <pc:sldMkLst>
          <pc:docMk/>
          <pc:sldMk cId="3018623924" sldId="485"/>
        </pc:sldMkLst>
        <pc:spChg chg="mod">
          <ac:chgData name="Bordin Mauro" userId="c49b19af-53a9-476e-bdbf-6c37b5616864" providerId="ADAL" clId="{191DE002-D2CA-46EB-A65A-7B62BC7A6B24}" dt="2024-09-24T12:22:46.003" v="2172" actId="20577"/>
          <ac:spMkLst>
            <pc:docMk/>
            <pc:sldMk cId="3018623924" sldId="485"/>
            <ac:spMk id="7" creationId="{2756D91E-0D35-7252-049D-E97CA6ED21A7}"/>
          </ac:spMkLst>
        </pc:spChg>
      </pc:sldChg>
      <pc:sldChg chg="modSp add mod">
        <pc:chgData name="Bordin Mauro" userId="c49b19af-53a9-476e-bdbf-6c37b5616864" providerId="ADAL" clId="{191DE002-D2CA-46EB-A65A-7B62BC7A6B24}" dt="2024-09-24T12:44:07.447" v="2701" actId="6549"/>
        <pc:sldMkLst>
          <pc:docMk/>
          <pc:sldMk cId="3543276485" sldId="486"/>
        </pc:sldMkLst>
        <pc:spChg chg="mod">
          <ac:chgData name="Bordin Mauro" userId="c49b19af-53a9-476e-bdbf-6c37b5616864" providerId="ADAL" clId="{191DE002-D2CA-46EB-A65A-7B62BC7A6B24}" dt="2024-09-24T12:44:07.447" v="2701" actId="6549"/>
          <ac:spMkLst>
            <pc:docMk/>
            <pc:sldMk cId="3543276485" sldId="486"/>
            <ac:spMk id="3" creationId="{DB097449-5B72-ADA0-3B2D-1CBC160D6B90}"/>
          </ac:spMkLst>
        </pc:spChg>
      </pc:sldChg>
      <pc:sldChg chg="add del">
        <pc:chgData name="Bordin Mauro" userId="c49b19af-53a9-476e-bdbf-6c37b5616864" providerId="ADAL" clId="{191DE002-D2CA-46EB-A65A-7B62BC7A6B24}" dt="2024-09-24T12:40:37.286" v="2540" actId="2890"/>
        <pc:sldMkLst>
          <pc:docMk/>
          <pc:sldMk cId="3936034260" sldId="486"/>
        </pc:sldMkLst>
      </pc:sldChg>
      <pc:sldChg chg="modSp add mod">
        <pc:chgData name="Bordin Mauro" userId="c49b19af-53a9-476e-bdbf-6c37b5616864" providerId="ADAL" clId="{191DE002-D2CA-46EB-A65A-7B62BC7A6B24}" dt="2024-09-24T12:45:39.697" v="2812" actId="20577"/>
        <pc:sldMkLst>
          <pc:docMk/>
          <pc:sldMk cId="2044214109" sldId="487"/>
        </pc:sldMkLst>
        <pc:spChg chg="mod">
          <ac:chgData name="Bordin Mauro" userId="c49b19af-53a9-476e-bdbf-6c37b5616864" providerId="ADAL" clId="{191DE002-D2CA-46EB-A65A-7B62BC7A6B24}" dt="2024-09-24T12:45:39.697" v="2812" actId="20577"/>
          <ac:spMkLst>
            <pc:docMk/>
            <pc:sldMk cId="2044214109" sldId="487"/>
            <ac:spMk id="3" creationId="{DB097449-5B72-ADA0-3B2D-1CBC160D6B90}"/>
          </ac:spMkLst>
        </pc:spChg>
      </pc:sldChg>
      <pc:sldChg chg="modSp add mod">
        <pc:chgData name="Bordin Mauro" userId="c49b19af-53a9-476e-bdbf-6c37b5616864" providerId="ADAL" clId="{191DE002-D2CA-46EB-A65A-7B62BC7A6B24}" dt="2024-09-24T12:50:24.368" v="2863"/>
        <pc:sldMkLst>
          <pc:docMk/>
          <pc:sldMk cId="280868962" sldId="488"/>
        </pc:sldMkLst>
        <pc:spChg chg="mod">
          <ac:chgData name="Bordin Mauro" userId="c49b19af-53a9-476e-bdbf-6c37b5616864" providerId="ADAL" clId="{191DE002-D2CA-46EB-A65A-7B62BC7A6B24}" dt="2024-09-24T12:50:24.368" v="2863"/>
          <ac:spMkLst>
            <pc:docMk/>
            <pc:sldMk cId="280868962" sldId="488"/>
            <ac:spMk id="3" creationId="{DB097449-5B72-ADA0-3B2D-1CBC160D6B90}"/>
          </ac:spMkLst>
        </pc:spChg>
      </pc:sldChg>
      <pc:sldChg chg="modSp add mod">
        <pc:chgData name="Bordin Mauro" userId="c49b19af-53a9-476e-bdbf-6c37b5616864" providerId="ADAL" clId="{191DE002-D2CA-46EB-A65A-7B62BC7A6B24}" dt="2024-09-24T12:53:02.559" v="2882" actId="6549"/>
        <pc:sldMkLst>
          <pc:docMk/>
          <pc:sldMk cId="897724642" sldId="489"/>
        </pc:sldMkLst>
        <pc:spChg chg="mod">
          <ac:chgData name="Bordin Mauro" userId="c49b19af-53a9-476e-bdbf-6c37b5616864" providerId="ADAL" clId="{191DE002-D2CA-46EB-A65A-7B62BC7A6B24}" dt="2024-09-24T12:53:02.559" v="2882" actId="6549"/>
          <ac:spMkLst>
            <pc:docMk/>
            <pc:sldMk cId="897724642" sldId="489"/>
            <ac:spMk id="3" creationId="{DB097449-5B72-ADA0-3B2D-1CBC160D6B90}"/>
          </ac:spMkLst>
        </pc:spChg>
      </pc:sldChg>
      <pc:sldChg chg="modSp add mod">
        <pc:chgData name="Bordin Mauro" userId="c49b19af-53a9-476e-bdbf-6c37b5616864" providerId="ADAL" clId="{191DE002-D2CA-46EB-A65A-7B62BC7A6B24}" dt="2024-09-24T12:51:49.823" v="2870" actId="20577"/>
        <pc:sldMkLst>
          <pc:docMk/>
          <pc:sldMk cId="3762351379" sldId="490"/>
        </pc:sldMkLst>
        <pc:spChg chg="mod">
          <ac:chgData name="Bordin Mauro" userId="c49b19af-53a9-476e-bdbf-6c37b5616864" providerId="ADAL" clId="{191DE002-D2CA-46EB-A65A-7B62BC7A6B24}" dt="2024-09-24T12:51:49.823" v="2870" actId="20577"/>
          <ac:spMkLst>
            <pc:docMk/>
            <pc:sldMk cId="3762351379" sldId="490"/>
            <ac:spMk id="3" creationId="{DB097449-5B72-ADA0-3B2D-1CBC160D6B90}"/>
          </ac:spMkLst>
        </pc:spChg>
      </pc:sldChg>
      <pc:sldChg chg="modSp add mod">
        <pc:chgData name="Bordin Mauro" userId="c49b19af-53a9-476e-bdbf-6c37b5616864" providerId="ADAL" clId="{191DE002-D2CA-46EB-A65A-7B62BC7A6B24}" dt="2024-09-24T12:56:13.672" v="3164" actId="20577"/>
        <pc:sldMkLst>
          <pc:docMk/>
          <pc:sldMk cId="3971573077" sldId="491"/>
        </pc:sldMkLst>
        <pc:spChg chg="mod">
          <ac:chgData name="Bordin Mauro" userId="c49b19af-53a9-476e-bdbf-6c37b5616864" providerId="ADAL" clId="{191DE002-D2CA-46EB-A65A-7B62BC7A6B24}" dt="2024-09-24T12:56:13.672" v="3164" actId="20577"/>
          <ac:spMkLst>
            <pc:docMk/>
            <pc:sldMk cId="3971573077" sldId="491"/>
            <ac:spMk id="3" creationId="{DB097449-5B72-ADA0-3B2D-1CBC160D6B90}"/>
          </ac:spMkLst>
        </pc:spChg>
      </pc:sldChg>
      <pc:sldChg chg="modSp add mod">
        <pc:chgData name="Bordin Mauro" userId="c49b19af-53a9-476e-bdbf-6c37b5616864" providerId="ADAL" clId="{191DE002-D2CA-46EB-A65A-7B62BC7A6B24}" dt="2024-09-24T12:56:26.437" v="3166" actId="20577"/>
        <pc:sldMkLst>
          <pc:docMk/>
          <pc:sldMk cId="125282216" sldId="492"/>
        </pc:sldMkLst>
        <pc:spChg chg="mod">
          <ac:chgData name="Bordin Mauro" userId="c49b19af-53a9-476e-bdbf-6c37b5616864" providerId="ADAL" clId="{191DE002-D2CA-46EB-A65A-7B62BC7A6B24}" dt="2024-09-24T12:56:26.437" v="3166" actId="20577"/>
          <ac:spMkLst>
            <pc:docMk/>
            <pc:sldMk cId="125282216" sldId="492"/>
            <ac:spMk id="3" creationId="{DB097449-5B72-ADA0-3B2D-1CBC160D6B90}"/>
          </ac:spMkLst>
        </pc:spChg>
      </pc:sldChg>
      <pc:sldChg chg="modSp add mod">
        <pc:chgData name="Bordin Mauro" userId="c49b19af-53a9-476e-bdbf-6c37b5616864" providerId="ADAL" clId="{191DE002-D2CA-46EB-A65A-7B62BC7A6B24}" dt="2024-09-24T13:03:36.368" v="3501" actId="1076"/>
        <pc:sldMkLst>
          <pc:docMk/>
          <pc:sldMk cId="2555776443" sldId="493"/>
        </pc:sldMkLst>
        <pc:spChg chg="mod">
          <ac:chgData name="Bordin Mauro" userId="c49b19af-53a9-476e-bdbf-6c37b5616864" providerId="ADAL" clId="{191DE002-D2CA-46EB-A65A-7B62BC7A6B24}" dt="2024-09-24T13:03:36.368" v="3501" actId="1076"/>
          <ac:spMkLst>
            <pc:docMk/>
            <pc:sldMk cId="2555776443" sldId="493"/>
            <ac:spMk id="3" creationId="{DB097449-5B72-ADA0-3B2D-1CBC160D6B90}"/>
          </ac:spMkLst>
        </pc:spChg>
      </pc:sldChg>
      <pc:sldChg chg="modSp add mod">
        <pc:chgData name="Bordin Mauro" userId="c49b19af-53a9-476e-bdbf-6c37b5616864" providerId="ADAL" clId="{191DE002-D2CA-46EB-A65A-7B62BC7A6B24}" dt="2024-09-24T13:03:56.376" v="3505" actId="1076"/>
        <pc:sldMkLst>
          <pc:docMk/>
          <pc:sldMk cId="3710394744" sldId="494"/>
        </pc:sldMkLst>
        <pc:spChg chg="mod">
          <ac:chgData name="Bordin Mauro" userId="c49b19af-53a9-476e-bdbf-6c37b5616864" providerId="ADAL" clId="{191DE002-D2CA-46EB-A65A-7B62BC7A6B24}" dt="2024-09-24T13:03:56.376" v="3505" actId="1076"/>
          <ac:spMkLst>
            <pc:docMk/>
            <pc:sldMk cId="3710394744" sldId="494"/>
            <ac:spMk id="3" creationId="{DB097449-5B72-ADA0-3B2D-1CBC160D6B90}"/>
          </ac:spMkLst>
        </pc:spChg>
      </pc:sldChg>
      <pc:sldChg chg="modSp add mod">
        <pc:chgData name="Bordin Mauro" userId="c49b19af-53a9-476e-bdbf-6c37b5616864" providerId="ADAL" clId="{191DE002-D2CA-46EB-A65A-7B62BC7A6B24}" dt="2024-09-24T13:04:47.909" v="3509" actId="1076"/>
        <pc:sldMkLst>
          <pc:docMk/>
          <pc:sldMk cId="1522385563" sldId="495"/>
        </pc:sldMkLst>
        <pc:spChg chg="mod">
          <ac:chgData name="Bordin Mauro" userId="c49b19af-53a9-476e-bdbf-6c37b5616864" providerId="ADAL" clId="{191DE002-D2CA-46EB-A65A-7B62BC7A6B24}" dt="2024-09-24T13:04:47.909" v="3509" actId="1076"/>
          <ac:spMkLst>
            <pc:docMk/>
            <pc:sldMk cId="1522385563" sldId="495"/>
            <ac:spMk id="3" creationId="{DB097449-5B72-ADA0-3B2D-1CBC160D6B90}"/>
          </ac:spMkLst>
        </pc:spChg>
      </pc:sldChg>
      <pc:sldChg chg="modSp add mod">
        <pc:chgData name="Bordin Mauro" userId="c49b19af-53a9-476e-bdbf-6c37b5616864" providerId="ADAL" clId="{191DE002-D2CA-46EB-A65A-7B62BC7A6B24}" dt="2024-09-24T13:11:58.135" v="3809" actId="1076"/>
        <pc:sldMkLst>
          <pc:docMk/>
          <pc:sldMk cId="918194240" sldId="496"/>
        </pc:sldMkLst>
        <pc:spChg chg="mod">
          <ac:chgData name="Bordin Mauro" userId="c49b19af-53a9-476e-bdbf-6c37b5616864" providerId="ADAL" clId="{191DE002-D2CA-46EB-A65A-7B62BC7A6B24}" dt="2024-09-24T13:11:58.135" v="3809" actId="1076"/>
          <ac:spMkLst>
            <pc:docMk/>
            <pc:sldMk cId="918194240" sldId="496"/>
            <ac:spMk id="3" creationId="{DB097449-5B72-ADA0-3B2D-1CBC160D6B90}"/>
          </ac:spMkLst>
        </pc:spChg>
      </pc:sldChg>
      <pc:sldChg chg="modSp add mod">
        <pc:chgData name="Bordin Mauro" userId="c49b19af-53a9-476e-bdbf-6c37b5616864" providerId="ADAL" clId="{191DE002-D2CA-46EB-A65A-7B62BC7A6B24}" dt="2024-09-24T13:16:36.313" v="4046" actId="6549"/>
        <pc:sldMkLst>
          <pc:docMk/>
          <pc:sldMk cId="4087551983" sldId="497"/>
        </pc:sldMkLst>
        <pc:spChg chg="mod">
          <ac:chgData name="Bordin Mauro" userId="c49b19af-53a9-476e-bdbf-6c37b5616864" providerId="ADAL" clId="{191DE002-D2CA-46EB-A65A-7B62BC7A6B24}" dt="2024-09-24T13:16:36.313" v="4046" actId="6549"/>
          <ac:spMkLst>
            <pc:docMk/>
            <pc:sldMk cId="4087551983" sldId="497"/>
            <ac:spMk id="3" creationId="{DB097449-5B72-ADA0-3B2D-1CBC160D6B90}"/>
          </ac:spMkLst>
        </pc:spChg>
      </pc:sldChg>
      <pc:sldChg chg="modSp add mod ord">
        <pc:chgData name="Bordin Mauro" userId="c49b19af-53a9-476e-bdbf-6c37b5616864" providerId="ADAL" clId="{191DE002-D2CA-46EB-A65A-7B62BC7A6B24}" dt="2024-09-24T13:18:26.625" v="4129"/>
        <pc:sldMkLst>
          <pc:docMk/>
          <pc:sldMk cId="681776482" sldId="498"/>
        </pc:sldMkLst>
        <pc:spChg chg="mod">
          <ac:chgData name="Bordin Mauro" userId="c49b19af-53a9-476e-bdbf-6c37b5616864" providerId="ADAL" clId="{191DE002-D2CA-46EB-A65A-7B62BC7A6B24}" dt="2024-09-24T13:18:26.625" v="4129"/>
          <ac:spMkLst>
            <pc:docMk/>
            <pc:sldMk cId="681776482" sldId="498"/>
            <ac:spMk id="3" creationId="{DB097449-5B72-ADA0-3B2D-1CBC160D6B90}"/>
          </ac:spMkLst>
        </pc:spChg>
      </pc:sldChg>
      <pc:sldChg chg="modSp add mod">
        <pc:chgData name="Bordin Mauro" userId="c49b19af-53a9-476e-bdbf-6c37b5616864" providerId="ADAL" clId="{191DE002-D2CA-46EB-A65A-7B62BC7A6B24}" dt="2024-09-24T13:17:31.332" v="4052" actId="20577"/>
        <pc:sldMkLst>
          <pc:docMk/>
          <pc:sldMk cId="2063688436" sldId="499"/>
        </pc:sldMkLst>
        <pc:spChg chg="mod">
          <ac:chgData name="Bordin Mauro" userId="c49b19af-53a9-476e-bdbf-6c37b5616864" providerId="ADAL" clId="{191DE002-D2CA-46EB-A65A-7B62BC7A6B24}" dt="2024-09-24T13:17:31.332" v="4052" actId="20577"/>
          <ac:spMkLst>
            <pc:docMk/>
            <pc:sldMk cId="2063688436" sldId="499"/>
            <ac:spMk id="3" creationId="{DB097449-5B72-ADA0-3B2D-1CBC160D6B90}"/>
          </ac:spMkLst>
        </pc:spChg>
      </pc:sldChg>
      <pc:sldChg chg="modSp add mod">
        <pc:chgData name="Bordin Mauro" userId="c49b19af-53a9-476e-bdbf-6c37b5616864" providerId="ADAL" clId="{191DE002-D2CA-46EB-A65A-7B62BC7A6B24}" dt="2024-09-24T13:19:10.771" v="4133" actId="113"/>
        <pc:sldMkLst>
          <pc:docMk/>
          <pc:sldMk cId="3246359764" sldId="500"/>
        </pc:sldMkLst>
        <pc:spChg chg="mod">
          <ac:chgData name="Bordin Mauro" userId="c49b19af-53a9-476e-bdbf-6c37b5616864" providerId="ADAL" clId="{191DE002-D2CA-46EB-A65A-7B62BC7A6B24}" dt="2024-09-24T13:19:10.771" v="4133" actId="113"/>
          <ac:spMkLst>
            <pc:docMk/>
            <pc:sldMk cId="3246359764" sldId="500"/>
            <ac:spMk id="3" creationId="{DB097449-5B72-ADA0-3B2D-1CBC160D6B90}"/>
          </ac:spMkLst>
        </pc:spChg>
      </pc:sldChg>
      <pc:sldChg chg="modSp add mod">
        <pc:chgData name="Bordin Mauro" userId="c49b19af-53a9-476e-bdbf-6c37b5616864" providerId="ADAL" clId="{191DE002-D2CA-46EB-A65A-7B62BC7A6B24}" dt="2024-09-24T13:21:34.962" v="4179"/>
        <pc:sldMkLst>
          <pc:docMk/>
          <pc:sldMk cId="420856864" sldId="501"/>
        </pc:sldMkLst>
        <pc:spChg chg="mod">
          <ac:chgData name="Bordin Mauro" userId="c49b19af-53a9-476e-bdbf-6c37b5616864" providerId="ADAL" clId="{191DE002-D2CA-46EB-A65A-7B62BC7A6B24}" dt="2024-09-24T13:21:34.962" v="4179"/>
          <ac:spMkLst>
            <pc:docMk/>
            <pc:sldMk cId="420856864" sldId="501"/>
            <ac:spMk id="4" creationId="{CDB14AAA-1F04-769D-E7F0-4F68C8EB9283}"/>
          </ac:spMkLst>
        </pc:spChg>
      </pc:sldChg>
      <pc:sldChg chg="modSp add mod">
        <pc:chgData name="Bordin Mauro" userId="c49b19af-53a9-476e-bdbf-6c37b5616864" providerId="ADAL" clId="{191DE002-D2CA-46EB-A65A-7B62BC7A6B24}" dt="2024-09-24T13:23:11.335" v="4199" actId="20577"/>
        <pc:sldMkLst>
          <pc:docMk/>
          <pc:sldMk cId="2994651251" sldId="502"/>
        </pc:sldMkLst>
        <pc:spChg chg="mod">
          <ac:chgData name="Bordin Mauro" userId="c49b19af-53a9-476e-bdbf-6c37b5616864" providerId="ADAL" clId="{191DE002-D2CA-46EB-A65A-7B62BC7A6B24}" dt="2024-09-24T13:23:11.335" v="4199" actId="20577"/>
          <ac:spMkLst>
            <pc:docMk/>
            <pc:sldMk cId="2994651251" sldId="502"/>
            <ac:spMk id="4" creationId="{CDB14AAA-1F04-769D-E7F0-4F68C8EB9283}"/>
          </ac:spMkLst>
        </pc:spChg>
      </pc:sldChg>
      <pc:sldChg chg="modSp add mod">
        <pc:chgData name="Bordin Mauro" userId="c49b19af-53a9-476e-bdbf-6c37b5616864" providerId="ADAL" clId="{191DE002-D2CA-46EB-A65A-7B62BC7A6B24}" dt="2024-09-24T13:23:45.217" v="4203" actId="14100"/>
        <pc:sldMkLst>
          <pc:docMk/>
          <pc:sldMk cId="625649754" sldId="503"/>
        </pc:sldMkLst>
        <pc:spChg chg="mod">
          <ac:chgData name="Bordin Mauro" userId="c49b19af-53a9-476e-bdbf-6c37b5616864" providerId="ADAL" clId="{191DE002-D2CA-46EB-A65A-7B62BC7A6B24}" dt="2024-09-24T13:23:45.217" v="4203" actId="14100"/>
          <ac:spMkLst>
            <pc:docMk/>
            <pc:sldMk cId="625649754" sldId="503"/>
            <ac:spMk id="4" creationId="{CDB14AAA-1F04-769D-E7F0-4F68C8EB9283}"/>
          </ac:spMkLst>
        </pc:spChg>
      </pc:sldChg>
      <pc:sldChg chg="modSp add mod">
        <pc:chgData name="Bordin Mauro" userId="c49b19af-53a9-476e-bdbf-6c37b5616864" providerId="ADAL" clId="{191DE002-D2CA-46EB-A65A-7B62BC7A6B24}" dt="2024-09-24T13:28:05.621" v="4336"/>
        <pc:sldMkLst>
          <pc:docMk/>
          <pc:sldMk cId="3511229701" sldId="504"/>
        </pc:sldMkLst>
        <pc:spChg chg="mod">
          <ac:chgData name="Bordin Mauro" userId="c49b19af-53a9-476e-bdbf-6c37b5616864" providerId="ADAL" clId="{191DE002-D2CA-46EB-A65A-7B62BC7A6B24}" dt="2024-09-24T13:28:05.621" v="4336"/>
          <ac:spMkLst>
            <pc:docMk/>
            <pc:sldMk cId="3511229701" sldId="504"/>
            <ac:spMk id="4" creationId="{CDB14AAA-1F04-769D-E7F0-4F68C8EB9283}"/>
          </ac:spMkLst>
        </pc:spChg>
      </pc:sldChg>
      <pc:sldChg chg="add">
        <pc:chgData name="Bordin Mauro" userId="c49b19af-53a9-476e-bdbf-6c37b5616864" providerId="ADAL" clId="{191DE002-D2CA-46EB-A65A-7B62BC7A6B24}" dt="2024-09-24T13:29:31.657" v="4342" actId="2890"/>
        <pc:sldMkLst>
          <pc:docMk/>
          <pc:sldMk cId="3309225426" sldId="505"/>
        </pc:sldMkLst>
      </pc:sldChg>
      <pc:sldChg chg="modSp add del mod">
        <pc:chgData name="Bordin Mauro" userId="c49b19af-53a9-476e-bdbf-6c37b5616864" providerId="ADAL" clId="{191DE002-D2CA-46EB-A65A-7B62BC7A6B24}" dt="2024-09-24T13:28:48.646" v="4339" actId="47"/>
        <pc:sldMkLst>
          <pc:docMk/>
          <pc:sldMk cId="4078413508" sldId="505"/>
        </pc:sldMkLst>
        <pc:spChg chg="mod">
          <ac:chgData name="Bordin Mauro" userId="c49b19af-53a9-476e-bdbf-6c37b5616864" providerId="ADAL" clId="{191DE002-D2CA-46EB-A65A-7B62BC7A6B24}" dt="2024-09-24T13:28:40.721" v="4338" actId="1076"/>
          <ac:spMkLst>
            <pc:docMk/>
            <pc:sldMk cId="4078413508" sldId="505"/>
            <ac:spMk id="4" creationId="{CDB14AAA-1F04-769D-E7F0-4F68C8EB9283}"/>
          </ac:spMkLst>
        </pc:spChg>
      </pc:sldChg>
      <pc:sldChg chg="modSp add mod">
        <pc:chgData name="Bordin Mauro" userId="c49b19af-53a9-476e-bdbf-6c37b5616864" providerId="ADAL" clId="{191DE002-D2CA-46EB-A65A-7B62BC7A6B24}" dt="2024-09-24T13:32:14.521" v="4444" actId="113"/>
        <pc:sldMkLst>
          <pc:docMk/>
          <pc:sldMk cId="2091912417" sldId="506"/>
        </pc:sldMkLst>
        <pc:spChg chg="mod">
          <ac:chgData name="Bordin Mauro" userId="c49b19af-53a9-476e-bdbf-6c37b5616864" providerId="ADAL" clId="{191DE002-D2CA-46EB-A65A-7B62BC7A6B24}" dt="2024-09-24T13:32:14.521" v="4444" actId="113"/>
          <ac:spMkLst>
            <pc:docMk/>
            <pc:sldMk cId="2091912417" sldId="506"/>
            <ac:spMk id="4" creationId="{CDB14AAA-1F04-769D-E7F0-4F68C8EB9283}"/>
          </ac:spMkLst>
        </pc:spChg>
      </pc:sldChg>
    </pc:docChg>
  </pc:docChgLst>
  <pc:docChgLst>
    <pc:chgData name="Bordin Mauro" userId="c49b19af-53a9-476e-bdbf-6c37b5616864" providerId="ADAL" clId="{EC976EBA-265B-434B-B442-5AB72CE33ABE}"/>
    <pc:docChg chg="undo custSel addSld delSld modSld">
      <pc:chgData name="Bordin Mauro" userId="c49b19af-53a9-476e-bdbf-6c37b5616864" providerId="ADAL" clId="{EC976EBA-265B-434B-B442-5AB72CE33ABE}" dt="2024-10-14T09:55:10.364" v="356" actId="478"/>
      <pc:docMkLst>
        <pc:docMk/>
      </pc:docMkLst>
      <pc:sldChg chg="addSp delSp modSp add del mod chgLayout">
        <pc:chgData name="Bordin Mauro" userId="c49b19af-53a9-476e-bdbf-6c37b5616864" providerId="ADAL" clId="{EC976EBA-265B-434B-B442-5AB72CE33ABE}" dt="2024-10-14T09:21:06.775" v="7"/>
        <pc:sldMkLst>
          <pc:docMk/>
          <pc:sldMk cId="0" sldId="256"/>
        </pc:sldMkLst>
        <pc:spChg chg="add del mod ord">
          <ac:chgData name="Bordin Mauro" userId="c49b19af-53a9-476e-bdbf-6c37b5616864" providerId="ADAL" clId="{EC976EBA-265B-434B-B442-5AB72CE33ABE}" dt="2024-10-14T09:21:05.309" v="6" actId="6264"/>
          <ac:spMkLst>
            <pc:docMk/>
            <pc:sldMk cId="0" sldId="256"/>
            <ac:spMk id="10" creationId="{BDE315E6-17B1-8EFC-21DE-8449C0FC9450}"/>
          </ac:spMkLst>
        </pc:spChg>
        <pc:spChg chg="add del mod ord">
          <ac:chgData name="Bordin Mauro" userId="c49b19af-53a9-476e-bdbf-6c37b5616864" providerId="ADAL" clId="{EC976EBA-265B-434B-B442-5AB72CE33ABE}" dt="2024-10-14T09:21:05.309" v="6" actId="6264"/>
          <ac:spMkLst>
            <pc:docMk/>
            <pc:sldMk cId="0" sldId="256"/>
            <ac:spMk id="11" creationId="{AE3720BB-DBEF-A77D-583E-BD7F35F01F5D}"/>
          </ac:spMkLst>
        </pc:spChg>
      </pc:sldChg>
      <pc:sldChg chg="addSp delSp modSp add del mod chgLayout">
        <pc:chgData name="Bordin Mauro" userId="c49b19af-53a9-476e-bdbf-6c37b5616864" providerId="ADAL" clId="{EC976EBA-265B-434B-B442-5AB72CE33ABE}" dt="2024-10-14T09:21:06.775" v="7"/>
        <pc:sldMkLst>
          <pc:docMk/>
          <pc:sldMk cId="0" sldId="257"/>
        </pc:sldMkLst>
        <pc:spChg chg="add del mod ord">
          <ac:chgData name="Bordin Mauro" userId="c49b19af-53a9-476e-bdbf-6c37b5616864" providerId="ADAL" clId="{EC976EBA-265B-434B-B442-5AB72CE33ABE}" dt="2024-10-14T09:21:05.309" v="6" actId="6264"/>
          <ac:spMkLst>
            <pc:docMk/>
            <pc:sldMk cId="0" sldId="257"/>
            <ac:spMk id="12" creationId="{5C25D0A0-6251-E231-2CD0-2369622A53A8}"/>
          </ac:spMkLst>
        </pc:spChg>
        <pc:spChg chg="add del mod ord">
          <ac:chgData name="Bordin Mauro" userId="c49b19af-53a9-476e-bdbf-6c37b5616864" providerId="ADAL" clId="{EC976EBA-265B-434B-B442-5AB72CE33ABE}" dt="2024-10-14T09:21:05.309" v="6" actId="6264"/>
          <ac:spMkLst>
            <pc:docMk/>
            <pc:sldMk cId="0" sldId="257"/>
            <ac:spMk id="13" creationId="{FEBE8A0E-BF91-4401-113B-EA271C547565}"/>
          </ac:spMkLst>
        </pc:spChg>
      </pc:sldChg>
      <pc:sldChg chg="addSp delSp modSp add del mod chgLayout">
        <pc:chgData name="Bordin Mauro" userId="c49b19af-53a9-476e-bdbf-6c37b5616864" providerId="ADAL" clId="{EC976EBA-265B-434B-B442-5AB72CE33ABE}" dt="2024-10-14T09:21:06.775" v="7"/>
        <pc:sldMkLst>
          <pc:docMk/>
          <pc:sldMk cId="0" sldId="258"/>
        </pc:sldMkLst>
        <pc:spChg chg="add del mod ord">
          <ac:chgData name="Bordin Mauro" userId="c49b19af-53a9-476e-bdbf-6c37b5616864" providerId="ADAL" clId="{EC976EBA-265B-434B-B442-5AB72CE33ABE}" dt="2024-10-14T09:21:05.309" v="6" actId="6264"/>
          <ac:spMkLst>
            <pc:docMk/>
            <pc:sldMk cId="0" sldId="258"/>
            <ac:spMk id="9" creationId="{5AC30435-F6AD-799D-A97A-864AC68ED218}"/>
          </ac:spMkLst>
        </pc:spChg>
        <pc:spChg chg="add del mod ord">
          <ac:chgData name="Bordin Mauro" userId="c49b19af-53a9-476e-bdbf-6c37b5616864" providerId="ADAL" clId="{EC976EBA-265B-434B-B442-5AB72CE33ABE}" dt="2024-10-14T09:21:05.309" v="6" actId="6264"/>
          <ac:spMkLst>
            <pc:docMk/>
            <pc:sldMk cId="0" sldId="258"/>
            <ac:spMk id="10" creationId="{0E014C3F-574D-A105-EE4F-425AF75D26D8}"/>
          </ac:spMkLst>
        </pc:spChg>
      </pc:sldChg>
      <pc:sldChg chg="addSp delSp modSp add del mod chgLayout">
        <pc:chgData name="Bordin Mauro" userId="c49b19af-53a9-476e-bdbf-6c37b5616864" providerId="ADAL" clId="{EC976EBA-265B-434B-B442-5AB72CE33ABE}" dt="2024-10-14T09:21:06.775" v="7"/>
        <pc:sldMkLst>
          <pc:docMk/>
          <pc:sldMk cId="0" sldId="259"/>
        </pc:sldMkLst>
        <pc:spChg chg="add del mod ord">
          <ac:chgData name="Bordin Mauro" userId="c49b19af-53a9-476e-bdbf-6c37b5616864" providerId="ADAL" clId="{EC976EBA-265B-434B-B442-5AB72CE33ABE}" dt="2024-10-14T09:21:05.309" v="6" actId="6264"/>
          <ac:spMkLst>
            <pc:docMk/>
            <pc:sldMk cId="0" sldId="259"/>
            <ac:spMk id="10" creationId="{69D1E07B-283B-329C-6615-8C4C2D2F59C8}"/>
          </ac:spMkLst>
        </pc:spChg>
        <pc:spChg chg="add del mod ord">
          <ac:chgData name="Bordin Mauro" userId="c49b19af-53a9-476e-bdbf-6c37b5616864" providerId="ADAL" clId="{EC976EBA-265B-434B-B442-5AB72CE33ABE}" dt="2024-10-14T09:21:05.309" v="6" actId="6264"/>
          <ac:spMkLst>
            <pc:docMk/>
            <pc:sldMk cId="0" sldId="259"/>
            <ac:spMk id="11" creationId="{2DB86D4C-003B-904F-67B6-236A93635C29}"/>
          </ac:spMkLst>
        </pc:spChg>
      </pc:sldChg>
      <pc:sldChg chg="addSp delSp modSp add del mod chgLayout">
        <pc:chgData name="Bordin Mauro" userId="c49b19af-53a9-476e-bdbf-6c37b5616864" providerId="ADAL" clId="{EC976EBA-265B-434B-B442-5AB72CE33ABE}" dt="2024-10-14T09:21:06.775" v="7"/>
        <pc:sldMkLst>
          <pc:docMk/>
          <pc:sldMk cId="0" sldId="260"/>
        </pc:sldMkLst>
        <pc:spChg chg="add del mod ord">
          <ac:chgData name="Bordin Mauro" userId="c49b19af-53a9-476e-bdbf-6c37b5616864" providerId="ADAL" clId="{EC976EBA-265B-434B-B442-5AB72CE33ABE}" dt="2024-10-14T09:21:05.309" v="6" actId="6264"/>
          <ac:spMkLst>
            <pc:docMk/>
            <pc:sldMk cId="0" sldId="260"/>
            <ac:spMk id="8" creationId="{39F171D9-B16A-4749-CF58-DF9937724CD9}"/>
          </ac:spMkLst>
        </pc:spChg>
        <pc:spChg chg="add del mod ord">
          <ac:chgData name="Bordin Mauro" userId="c49b19af-53a9-476e-bdbf-6c37b5616864" providerId="ADAL" clId="{EC976EBA-265B-434B-B442-5AB72CE33ABE}" dt="2024-10-14T09:21:05.309" v="6" actId="6264"/>
          <ac:spMkLst>
            <pc:docMk/>
            <pc:sldMk cId="0" sldId="260"/>
            <ac:spMk id="9" creationId="{58364A90-F852-F366-3C63-6E8A3714E749}"/>
          </ac:spMkLst>
        </pc:spChg>
      </pc:sldChg>
      <pc:sldChg chg="addSp delSp modSp add del mod chgLayout">
        <pc:chgData name="Bordin Mauro" userId="c49b19af-53a9-476e-bdbf-6c37b5616864" providerId="ADAL" clId="{EC976EBA-265B-434B-B442-5AB72CE33ABE}" dt="2024-10-14T09:21:06.775" v="7"/>
        <pc:sldMkLst>
          <pc:docMk/>
          <pc:sldMk cId="0" sldId="261"/>
        </pc:sldMkLst>
        <pc:spChg chg="add del mod ord">
          <ac:chgData name="Bordin Mauro" userId="c49b19af-53a9-476e-bdbf-6c37b5616864" providerId="ADAL" clId="{EC976EBA-265B-434B-B442-5AB72CE33ABE}" dt="2024-10-14T09:21:05.309" v="6" actId="6264"/>
          <ac:spMkLst>
            <pc:docMk/>
            <pc:sldMk cId="0" sldId="261"/>
            <ac:spMk id="9" creationId="{A272FD1A-3317-7D99-D166-04B06134FCC5}"/>
          </ac:spMkLst>
        </pc:spChg>
        <pc:spChg chg="add del mod ord">
          <ac:chgData name="Bordin Mauro" userId="c49b19af-53a9-476e-bdbf-6c37b5616864" providerId="ADAL" clId="{EC976EBA-265B-434B-B442-5AB72CE33ABE}" dt="2024-10-14T09:21:05.309" v="6" actId="6264"/>
          <ac:spMkLst>
            <pc:docMk/>
            <pc:sldMk cId="0" sldId="261"/>
            <ac:spMk id="10" creationId="{1A70C94E-BA0F-8BE6-C677-A1892B48C84C}"/>
          </ac:spMkLst>
        </pc:spChg>
      </pc:sldChg>
      <pc:sldChg chg="addSp delSp modSp add del mod chgLayout">
        <pc:chgData name="Bordin Mauro" userId="c49b19af-53a9-476e-bdbf-6c37b5616864" providerId="ADAL" clId="{EC976EBA-265B-434B-B442-5AB72CE33ABE}" dt="2024-10-14T09:21:06.775" v="7"/>
        <pc:sldMkLst>
          <pc:docMk/>
          <pc:sldMk cId="0" sldId="262"/>
        </pc:sldMkLst>
        <pc:spChg chg="add del mod ord">
          <ac:chgData name="Bordin Mauro" userId="c49b19af-53a9-476e-bdbf-6c37b5616864" providerId="ADAL" clId="{EC976EBA-265B-434B-B442-5AB72CE33ABE}" dt="2024-10-14T09:21:05.309" v="6" actId="6264"/>
          <ac:spMkLst>
            <pc:docMk/>
            <pc:sldMk cId="0" sldId="262"/>
            <ac:spMk id="11" creationId="{40DF12D1-CF22-6B1E-B63C-F2FE441D9333}"/>
          </ac:spMkLst>
        </pc:spChg>
        <pc:spChg chg="add del mod ord">
          <ac:chgData name="Bordin Mauro" userId="c49b19af-53a9-476e-bdbf-6c37b5616864" providerId="ADAL" clId="{EC976EBA-265B-434B-B442-5AB72CE33ABE}" dt="2024-10-14T09:21:05.309" v="6" actId="6264"/>
          <ac:spMkLst>
            <pc:docMk/>
            <pc:sldMk cId="0" sldId="262"/>
            <ac:spMk id="12" creationId="{5CC9BFFA-613C-D145-2F7C-A549ECE3E62F}"/>
          </ac:spMkLst>
        </pc:spChg>
      </pc:sldChg>
      <pc:sldChg chg="addSp modSp mod">
        <pc:chgData name="Bordin Mauro" userId="c49b19af-53a9-476e-bdbf-6c37b5616864" providerId="ADAL" clId="{EC976EBA-265B-434B-B442-5AB72CE33ABE}" dt="2024-10-14T09:22:36.210" v="62" actId="20577"/>
        <pc:sldMkLst>
          <pc:docMk/>
          <pc:sldMk cId="1823470782" sldId="418"/>
        </pc:sldMkLst>
        <pc:spChg chg="mod">
          <ac:chgData name="Bordin Mauro" userId="c49b19af-53a9-476e-bdbf-6c37b5616864" providerId="ADAL" clId="{EC976EBA-265B-434B-B442-5AB72CE33ABE}" dt="2024-10-14T09:22:36.210" v="62" actId="20577"/>
          <ac:spMkLst>
            <pc:docMk/>
            <pc:sldMk cId="1823470782" sldId="418"/>
            <ac:spMk id="3" creationId="{DB097449-5B72-ADA0-3B2D-1CBC160D6B90}"/>
          </ac:spMkLst>
        </pc:spChg>
        <pc:picChg chg="add">
          <ac:chgData name="Bordin Mauro" userId="c49b19af-53a9-476e-bdbf-6c37b5616864" providerId="ADAL" clId="{EC976EBA-265B-434B-B442-5AB72CE33ABE}" dt="2024-10-14T09:21:10.177" v="8"/>
          <ac:picMkLst>
            <pc:docMk/>
            <pc:sldMk cId="1823470782" sldId="418"/>
            <ac:picMk id="5" creationId="{BBB0C5D1-C258-4AB8-0CBE-4ECAE89111A7}"/>
          </ac:picMkLst>
        </pc:picChg>
      </pc:sldChg>
      <pc:sldChg chg="modSp mod">
        <pc:chgData name="Bordin Mauro" userId="c49b19af-53a9-476e-bdbf-6c37b5616864" providerId="ADAL" clId="{EC976EBA-265B-434B-B442-5AB72CE33ABE}" dt="2024-10-14T09:39:24.765" v="109" actId="123"/>
        <pc:sldMkLst>
          <pc:docMk/>
          <pc:sldMk cId="255427112" sldId="432"/>
        </pc:sldMkLst>
        <pc:spChg chg="mod">
          <ac:chgData name="Bordin Mauro" userId="c49b19af-53a9-476e-bdbf-6c37b5616864" providerId="ADAL" clId="{EC976EBA-265B-434B-B442-5AB72CE33ABE}" dt="2024-10-14T09:39:24.765" v="109" actId="123"/>
          <ac:spMkLst>
            <pc:docMk/>
            <pc:sldMk cId="255427112" sldId="432"/>
            <ac:spMk id="3" creationId="{DB097449-5B72-ADA0-3B2D-1CBC160D6B90}"/>
          </ac:spMkLst>
        </pc:spChg>
      </pc:sldChg>
      <pc:sldChg chg="modSp mod">
        <pc:chgData name="Bordin Mauro" userId="c49b19af-53a9-476e-bdbf-6c37b5616864" providerId="ADAL" clId="{EC976EBA-265B-434B-B442-5AB72CE33ABE}" dt="2024-10-14T09:49:48.651" v="303" actId="20577"/>
        <pc:sldMkLst>
          <pc:docMk/>
          <pc:sldMk cId="2973185514" sldId="434"/>
        </pc:sldMkLst>
        <pc:spChg chg="mod">
          <ac:chgData name="Bordin Mauro" userId="c49b19af-53a9-476e-bdbf-6c37b5616864" providerId="ADAL" clId="{EC976EBA-265B-434B-B442-5AB72CE33ABE}" dt="2024-10-14T09:49:48.651" v="303" actId="20577"/>
          <ac:spMkLst>
            <pc:docMk/>
            <pc:sldMk cId="2973185514" sldId="434"/>
            <ac:spMk id="4" creationId="{CDB14AAA-1F04-769D-E7F0-4F68C8EB9283}"/>
          </ac:spMkLst>
        </pc:spChg>
      </pc:sldChg>
      <pc:sldChg chg="delSp modSp mod">
        <pc:chgData name="Bordin Mauro" userId="c49b19af-53a9-476e-bdbf-6c37b5616864" providerId="ADAL" clId="{EC976EBA-265B-434B-B442-5AB72CE33ABE}" dt="2024-10-14T09:45:19.022" v="114" actId="478"/>
        <pc:sldMkLst>
          <pc:docMk/>
          <pc:sldMk cId="2338084931" sldId="435"/>
        </pc:sldMkLst>
        <pc:spChg chg="del mod">
          <ac:chgData name="Bordin Mauro" userId="c49b19af-53a9-476e-bdbf-6c37b5616864" providerId="ADAL" clId="{EC976EBA-265B-434B-B442-5AB72CE33ABE}" dt="2024-10-14T09:45:19.022" v="114" actId="478"/>
          <ac:spMkLst>
            <pc:docMk/>
            <pc:sldMk cId="2338084931" sldId="435"/>
            <ac:spMk id="5" creationId="{E5B6276E-1D1A-D00E-5A6C-44AD3639DB56}"/>
          </ac:spMkLst>
        </pc:spChg>
      </pc:sldChg>
      <pc:sldChg chg="modSp mod">
        <pc:chgData name="Bordin Mauro" userId="c49b19af-53a9-476e-bdbf-6c37b5616864" providerId="ADAL" clId="{EC976EBA-265B-434B-B442-5AB72CE33ABE}" dt="2024-10-14T09:54:01.352" v="347" actId="113"/>
        <pc:sldMkLst>
          <pc:docMk/>
          <pc:sldMk cId="735662084" sldId="442"/>
        </pc:sldMkLst>
        <pc:spChg chg="mod">
          <ac:chgData name="Bordin Mauro" userId="c49b19af-53a9-476e-bdbf-6c37b5616864" providerId="ADAL" clId="{EC976EBA-265B-434B-B442-5AB72CE33ABE}" dt="2024-10-14T09:54:01.352" v="347" actId="113"/>
          <ac:spMkLst>
            <pc:docMk/>
            <pc:sldMk cId="735662084" sldId="442"/>
            <ac:spMk id="4" creationId="{CDB14AAA-1F04-769D-E7F0-4F68C8EB9283}"/>
          </ac:spMkLst>
        </pc:spChg>
      </pc:sldChg>
      <pc:sldChg chg="delSp mod">
        <pc:chgData name="Bordin Mauro" userId="c49b19af-53a9-476e-bdbf-6c37b5616864" providerId="ADAL" clId="{EC976EBA-265B-434B-B442-5AB72CE33ABE}" dt="2024-10-14T09:55:10.364" v="356" actId="478"/>
        <pc:sldMkLst>
          <pc:docMk/>
          <pc:sldMk cId="3188782178" sldId="445"/>
        </pc:sldMkLst>
        <pc:spChg chg="del">
          <ac:chgData name="Bordin Mauro" userId="c49b19af-53a9-476e-bdbf-6c37b5616864" providerId="ADAL" clId="{EC976EBA-265B-434B-B442-5AB72CE33ABE}" dt="2024-10-14T09:55:10.364" v="356" actId="478"/>
          <ac:spMkLst>
            <pc:docMk/>
            <pc:sldMk cId="3188782178" sldId="445"/>
            <ac:spMk id="5" creationId="{DCCDC0EB-F5AB-1B9A-0FE8-445891A3DD53}"/>
          </ac:spMkLst>
        </pc:spChg>
      </pc:sldChg>
      <pc:sldChg chg="modSp mod">
        <pc:chgData name="Bordin Mauro" userId="c49b19af-53a9-476e-bdbf-6c37b5616864" providerId="ADAL" clId="{EC976EBA-265B-434B-B442-5AB72CE33ABE}" dt="2024-10-14T09:47:19.996" v="117" actId="27636"/>
        <pc:sldMkLst>
          <pc:docMk/>
          <pc:sldMk cId="2487659712" sldId="456"/>
        </pc:sldMkLst>
        <pc:spChg chg="mod">
          <ac:chgData name="Bordin Mauro" userId="c49b19af-53a9-476e-bdbf-6c37b5616864" providerId="ADAL" clId="{EC976EBA-265B-434B-B442-5AB72CE33ABE}" dt="2024-10-14T09:47:19.996" v="117" actId="27636"/>
          <ac:spMkLst>
            <pc:docMk/>
            <pc:sldMk cId="2487659712" sldId="456"/>
            <ac:spMk id="4" creationId="{CDB14AAA-1F04-769D-E7F0-4F68C8EB9283}"/>
          </ac:spMkLst>
        </pc:spChg>
      </pc:sldChg>
      <pc:sldChg chg="modSp mod">
        <pc:chgData name="Bordin Mauro" userId="c49b19af-53a9-476e-bdbf-6c37b5616864" providerId="ADAL" clId="{EC976EBA-265B-434B-B442-5AB72CE33ABE}" dt="2024-10-14T09:51:06.662" v="345" actId="20577"/>
        <pc:sldMkLst>
          <pc:docMk/>
          <pc:sldMk cId="630026360" sldId="467"/>
        </pc:sldMkLst>
        <pc:spChg chg="mod">
          <ac:chgData name="Bordin Mauro" userId="c49b19af-53a9-476e-bdbf-6c37b5616864" providerId="ADAL" clId="{EC976EBA-265B-434B-B442-5AB72CE33ABE}" dt="2024-10-14T09:51:06.662" v="345" actId="20577"/>
          <ac:spMkLst>
            <pc:docMk/>
            <pc:sldMk cId="630026360" sldId="467"/>
            <ac:spMk id="4" creationId="{CDB14AAA-1F04-769D-E7F0-4F68C8EB9283}"/>
          </ac:spMkLst>
        </pc:spChg>
      </pc:sldChg>
      <pc:sldChg chg="add del">
        <pc:chgData name="Bordin Mauro" userId="c49b19af-53a9-476e-bdbf-6c37b5616864" providerId="ADAL" clId="{EC976EBA-265B-434B-B442-5AB72CE33ABE}" dt="2024-10-14T09:18:44.406" v="1" actId="47"/>
        <pc:sldMkLst>
          <pc:docMk/>
          <pc:sldMk cId="3543276485" sldId="486"/>
        </pc:sldMkLst>
      </pc:sldChg>
      <pc:sldChg chg="modSp mod">
        <pc:chgData name="Bordin Mauro" userId="c49b19af-53a9-476e-bdbf-6c37b5616864" providerId="ADAL" clId="{EC976EBA-265B-434B-B442-5AB72CE33ABE}" dt="2024-10-14T09:25:48.605" v="97" actId="20577"/>
        <pc:sldMkLst>
          <pc:docMk/>
          <pc:sldMk cId="3762351379" sldId="490"/>
        </pc:sldMkLst>
        <pc:spChg chg="mod">
          <ac:chgData name="Bordin Mauro" userId="c49b19af-53a9-476e-bdbf-6c37b5616864" providerId="ADAL" clId="{EC976EBA-265B-434B-B442-5AB72CE33ABE}" dt="2024-10-14T09:25:48.605" v="97" actId="20577"/>
          <ac:spMkLst>
            <pc:docMk/>
            <pc:sldMk cId="3762351379" sldId="490"/>
            <ac:spMk id="3" creationId="{DB097449-5B72-ADA0-3B2D-1CBC160D6B90}"/>
          </ac:spMkLst>
        </pc:spChg>
      </pc:sldChg>
      <pc:sldChg chg="modSp mod">
        <pc:chgData name="Bordin Mauro" userId="c49b19af-53a9-476e-bdbf-6c37b5616864" providerId="ADAL" clId="{EC976EBA-265B-434B-B442-5AB72CE33ABE}" dt="2024-10-14T09:54:17.178" v="349" actId="20577"/>
        <pc:sldMkLst>
          <pc:docMk/>
          <pc:sldMk cId="420856864" sldId="501"/>
        </pc:sldMkLst>
        <pc:spChg chg="mod">
          <ac:chgData name="Bordin Mauro" userId="c49b19af-53a9-476e-bdbf-6c37b5616864" providerId="ADAL" clId="{EC976EBA-265B-434B-B442-5AB72CE33ABE}" dt="2024-10-14T09:54:17.178" v="349" actId="20577"/>
          <ac:spMkLst>
            <pc:docMk/>
            <pc:sldMk cId="420856864" sldId="501"/>
            <ac:spMk id="4" creationId="{CDB14AAA-1F04-769D-E7F0-4F68C8EB9283}"/>
          </ac:spMkLst>
        </pc:spChg>
      </pc:sldChg>
      <pc:sldChg chg="modSp mod">
        <pc:chgData name="Bordin Mauro" userId="c49b19af-53a9-476e-bdbf-6c37b5616864" providerId="ADAL" clId="{EC976EBA-265B-434B-B442-5AB72CE33ABE}" dt="2024-10-14T09:54:45.912" v="355" actId="20577"/>
        <pc:sldMkLst>
          <pc:docMk/>
          <pc:sldMk cId="2994651251" sldId="502"/>
        </pc:sldMkLst>
        <pc:spChg chg="mod">
          <ac:chgData name="Bordin Mauro" userId="c49b19af-53a9-476e-bdbf-6c37b5616864" providerId="ADAL" clId="{EC976EBA-265B-434B-B442-5AB72CE33ABE}" dt="2024-10-14T09:54:45.912" v="355" actId="20577"/>
          <ac:spMkLst>
            <pc:docMk/>
            <pc:sldMk cId="2994651251" sldId="502"/>
            <ac:spMk id="4" creationId="{CDB14AAA-1F04-769D-E7F0-4F68C8EB9283}"/>
          </ac:spMkLst>
        </pc:spChg>
      </pc:sldChg>
      <pc:sldChg chg="modSp mod">
        <pc:chgData name="Bordin Mauro" userId="c49b19af-53a9-476e-bdbf-6c37b5616864" providerId="ADAL" clId="{EC976EBA-265B-434B-B442-5AB72CE33ABE}" dt="2024-10-14T09:39:57.486" v="112" actId="6549"/>
        <pc:sldMkLst>
          <pc:docMk/>
          <pc:sldMk cId="2605370519" sldId="508"/>
        </pc:sldMkLst>
        <pc:spChg chg="mod">
          <ac:chgData name="Bordin Mauro" userId="c49b19af-53a9-476e-bdbf-6c37b5616864" providerId="ADAL" clId="{EC976EBA-265B-434B-B442-5AB72CE33ABE}" dt="2024-10-14T09:39:57.486" v="112" actId="6549"/>
          <ac:spMkLst>
            <pc:docMk/>
            <pc:sldMk cId="2605370519" sldId="508"/>
            <ac:spMk id="3" creationId="{DB097449-5B72-ADA0-3B2D-1CBC160D6B90}"/>
          </ac:spMkLst>
        </pc:spChg>
      </pc:sldChg>
      <pc:sldChg chg="new del">
        <pc:chgData name="Bordin Mauro" userId="c49b19af-53a9-476e-bdbf-6c37b5616864" providerId="ADAL" clId="{EC976EBA-265B-434B-B442-5AB72CE33ABE}" dt="2024-10-14T09:22:12.344" v="10" actId="47"/>
        <pc:sldMkLst>
          <pc:docMk/>
          <pc:sldMk cId="1119813090" sldId="513"/>
        </pc:sldMkLst>
      </pc:sldChg>
      <pc:sldChg chg="modSp add del mod">
        <pc:chgData name="Bordin Mauro" userId="c49b19af-53a9-476e-bdbf-6c37b5616864" providerId="ADAL" clId="{EC976EBA-265B-434B-B442-5AB72CE33ABE}" dt="2024-10-14T09:38:32.936" v="105" actId="47"/>
        <pc:sldMkLst>
          <pc:docMk/>
          <pc:sldMk cId="3016544982" sldId="513"/>
        </pc:sldMkLst>
        <pc:spChg chg="mod">
          <ac:chgData name="Bordin Mauro" userId="c49b19af-53a9-476e-bdbf-6c37b5616864" providerId="ADAL" clId="{EC976EBA-265B-434B-B442-5AB72CE33ABE}" dt="2024-10-14T09:26:07.258" v="102" actId="14100"/>
          <ac:spMkLst>
            <pc:docMk/>
            <pc:sldMk cId="3016544982" sldId="513"/>
            <ac:spMk id="2" creationId="{805346ED-721D-85EE-2F1B-A31D0912DE29}"/>
          </ac:spMkLst>
        </pc:spChg>
        <pc:spChg chg="mod">
          <ac:chgData name="Bordin Mauro" userId="c49b19af-53a9-476e-bdbf-6c37b5616864" providerId="ADAL" clId="{EC976EBA-265B-434B-B442-5AB72CE33ABE}" dt="2024-10-14T09:38:30.340" v="104" actId="6549"/>
          <ac:spMkLst>
            <pc:docMk/>
            <pc:sldMk cId="3016544982" sldId="513"/>
            <ac:spMk id="3" creationId="{DB097449-5B72-ADA0-3B2D-1CBC160D6B90}"/>
          </ac:spMkLst>
        </pc:spChg>
      </pc:sldChg>
    </pc:docChg>
  </pc:docChgLst>
  <pc:docChgLst>
    <pc:chgData name="Bordin Mauro" userId="c49b19af-53a9-476e-bdbf-6c37b5616864" providerId="ADAL" clId="{AD7D1E77-72C2-4CF4-AB8B-B683875229B3}"/>
    <pc:docChg chg="modSld">
      <pc:chgData name="Bordin Mauro" userId="c49b19af-53a9-476e-bdbf-6c37b5616864" providerId="ADAL" clId="{AD7D1E77-72C2-4CF4-AB8B-B683875229B3}" dt="2024-09-25T10:36:22.184" v="6" actId="20577"/>
      <pc:docMkLst>
        <pc:docMk/>
      </pc:docMkLst>
      <pc:sldChg chg="modSp mod">
        <pc:chgData name="Bordin Mauro" userId="c49b19af-53a9-476e-bdbf-6c37b5616864" providerId="ADAL" clId="{AD7D1E77-72C2-4CF4-AB8B-B683875229B3}" dt="2024-09-25T10:36:22.184" v="6" actId="20577"/>
        <pc:sldMkLst>
          <pc:docMk/>
          <pc:sldMk cId="897724642" sldId="489"/>
        </pc:sldMkLst>
        <pc:spChg chg="mod">
          <ac:chgData name="Bordin Mauro" userId="c49b19af-53a9-476e-bdbf-6c37b5616864" providerId="ADAL" clId="{AD7D1E77-72C2-4CF4-AB8B-B683875229B3}" dt="2024-09-25T10:36:22.184" v="6" actId="20577"/>
          <ac:spMkLst>
            <pc:docMk/>
            <pc:sldMk cId="897724642" sldId="489"/>
            <ac:spMk id="3" creationId="{DB097449-5B72-ADA0-3B2D-1CBC160D6B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egnaposto data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it-IT" sz="1200"/>
            </a:lvl1pPr>
          </a:lstStyle>
          <a:p>
            <a:pPr rtl="0"/>
            <a:fld id="{F43FFF67-0A66-4BA5-8D01-D7436A93C5DC}" type="datetime1">
              <a:rPr lang="it-IT" smtClean="0"/>
              <a:t>14/10/2024</a:t>
            </a:fld>
            <a:endParaRPr lang="it-IT" dirty="0"/>
          </a:p>
        </p:txBody>
      </p:sp>
      <p:sp>
        <p:nvSpPr>
          <p:cNvPr id="6" name="Segnaposto numero diapositiva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it-IT" sz="1200"/>
            </a:lvl1pPr>
          </a:lstStyle>
          <a:p>
            <a:pPr rtl="0"/>
            <a:fld id="{E2C230DF-5933-439D-898F-38E9AC9BA688}" type="slidenum">
              <a:rPr lang="it-IT" smtClean="0"/>
              <a:t>‹N›</a:t>
            </a:fld>
            <a:endParaRPr lang="it-IT" dirty="0"/>
          </a:p>
        </p:txBody>
      </p:sp>
      <p:sp>
        <p:nvSpPr>
          <p:cNvPr id="7" name="Segnaposto piè di pagina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it-IT" sz="1200"/>
            </a:lvl1pPr>
          </a:lstStyle>
          <a:p>
            <a:pPr rtl="0"/>
            <a:endParaRPr lang="it-IT" dirty="0"/>
          </a:p>
        </p:txBody>
      </p:sp>
      <p:sp>
        <p:nvSpPr>
          <p:cNvPr id="8" name="Segnaposto intestazione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it-IT" sz="1200"/>
            </a:lvl1pPr>
          </a:lstStyle>
          <a:p>
            <a:pPr rtl="0"/>
            <a:endParaRPr lang="it-IT"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it-IT" sz="1200"/>
            </a:lvl1pPr>
          </a:lstStyle>
          <a:p>
            <a:pPr rtl="0"/>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it-IT" sz="1200"/>
            </a:lvl1pPr>
          </a:lstStyle>
          <a:p>
            <a:fld id="{CCC7B77D-D2C2-452D-80DB-AB1E949B0C69}" type="datetime1">
              <a:rPr lang="it-IT" smtClean="0"/>
              <a:pPr/>
              <a:t>14/10/2024</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it-IT"/>
            </a:defPPr>
          </a:lstStyle>
          <a:p>
            <a:pPr rtl="0"/>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it-IT"/>
            </a:defPPr>
          </a:lstStyle>
          <a:p>
            <a:pPr lvl="0" rtl="0"/>
            <a:r>
              <a:rPr lang="it-IT"/>
              <a:t>Fare clic per modificare lo stile del titolo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it-IT"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it-IT" sz="1200"/>
            </a:lvl1pPr>
          </a:lstStyle>
          <a:p>
            <a:pPr rtl="0"/>
            <a:fld id="{A89C7E07-3C67-C64C-8DA0-0404F6303970}" type="slidenum">
              <a:rPr lang="it-IT" smtClean="0"/>
              <a:t>‹N›</a:t>
            </a:fld>
            <a:endParaRPr lang="it-IT"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lang="it-IT" sz="1200" kern="1200">
        <a:solidFill>
          <a:schemeClr val="tx1"/>
        </a:solidFill>
        <a:latin typeface="+mn-lt"/>
        <a:ea typeface="+mn-ea"/>
        <a:cs typeface="+mn-cs"/>
      </a:defRPr>
    </a:lvl1pPr>
    <a:lvl2pPr marL="457200" algn="l" defTabSz="914400" rtl="0" eaLnBrk="1" latinLnBrk="0" hangingPunct="1">
      <a:defRPr lang="it-IT" sz="1200" kern="1200">
        <a:solidFill>
          <a:schemeClr val="tx1"/>
        </a:solidFill>
        <a:latin typeface="+mn-lt"/>
        <a:ea typeface="+mn-ea"/>
        <a:cs typeface="+mn-cs"/>
      </a:defRPr>
    </a:lvl2pPr>
    <a:lvl3pPr marL="914400" algn="l" defTabSz="914400" rtl="0" eaLnBrk="1" latinLnBrk="0" hangingPunct="1">
      <a:defRPr lang="it-IT" sz="1200" kern="1200">
        <a:solidFill>
          <a:schemeClr val="tx1"/>
        </a:solidFill>
        <a:latin typeface="+mn-lt"/>
        <a:ea typeface="+mn-ea"/>
        <a:cs typeface="+mn-cs"/>
      </a:defRPr>
    </a:lvl3pPr>
    <a:lvl4pPr marL="1371600" algn="l" defTabSz="914400" rtl="0" eaLnBrk="1" latinLnBrk="0" hangingPunct="1">
      <a:defRPr lang="it-IT" sz="1200" kern="1200">
        <a:solidFill>
          <a:schemeClr val="tx1"/>
        </a:solidFill>
        <a:latin typeface="+mn-lt"/>
        <a:ea typeface="+mn-ea"/>
        <a:cs typeface="+mn-cs"/>
      </a:defRPr>
    </a:lvl4pPr>
    <a:lvl5pPr marL="1828800" algn="l" defTabSz="914400" rtl="0" eaLnBrk="1" latinLnBrk="0" hangingPunct="1">
      <a:defRPr lang="it-IT" sz="1200" kern="1200">
        <a:solidFill>
          <a:schemeClr val="tx1"/>
        </a:solidFill>
        <a:latin typeface="+mn-lt"/>
        <a:ea typeface="+mn-ea"/>
        <a:cs typeface="+mn-cs"/>
      </a:defRPr>
    </a:lvl5pPr>
    <a:lvl6pPr marL="2286000" algn="l" defTabSz="914400" rtl="0" eaLnBrk="1" latinLnBrk="0" hangingPunct="1">
      <a:defRPr lang="it-IT" sz="1200" kern="1200">
        <a:solidFill>
          <a:schemeClr val="tx1"/>
        </a:solidFill>
        <a:latin typeface="+mn-lt"/>
        <a:ea typeface="+mn-ea"/>
        <a:cs typeface="+mn-cs"/>
      </a:defRPr>
    </a:lvl6pPr>
    <a:lvl7pPr marL="2743200" algn="l" defTabSz="914400" rtl="0" eaLnBrk="1" latinLnBrk="0" hangingPunct="1">
      <a:defRPr lang="it-IT" sz="1200" kern="1200">
        <a:solidFill>
          <a:schemeClr val="tx1"/>
        </a:solidFill>
        <a:latin typeface="+mn-lt"/>
        <a:ea typeface="+mn-ea"/>
        <a:cs typeface="+mn-cs"/>
      </a:defRPr>
    </a:lvl7pPr>
    <a:lvl8pPr marL="3200400" algn="l" defTabSz="914400" rtl="0" eaLnBrk="1" latinLnBrk="0" hangingPunct="1">
      <a:defRPr lang="it-IT" sz="1200" kern="1200">
        <a:solidFill>
          <a:schemeClr val="tx1"/>
        </a:solidFill>
        <a:latin typeface="+mn-lt"/>
        <a:ea typeface="+mn-ea"/>
        <a:cs typeface="+mn-cs"/>
      </a:defRPr>
    </a:lvl8pPr>
    <a:lvl9pPr marL="3657600" algn="l" defTabSz="914400" rtl="0" eaLnBrk="1" latinLnBrk="0" hangingPunct="1">
      <a:defRPr lang="it-IT"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1</a:t>
            </a:fld>
            <a:endParaRPr lang="it-IT" dirty="0"/>
          </a:p>
        </p:txBody>
      </p:sp>
    </p:spTree>
    <p:extLst>
      <p:ext uri="{BB962C8B-B14F-4D97-AF65-F5344CB8AC3E}">
        <p14:creationId xmlns:p14="http://schemas.microsoft.com/office/powerpoint/2010/main" val="109245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9700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6246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7933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437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4617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3596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168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17</a:t>
            </a:fld>
            <a:endParaRPr lang="it-IT" dirty="0"/>
          </a:p>
        </p:txBody>
      </p:sp>
    </p:spTree>
    <p:extLst>
      <p:ext uri="{BB962C8B-B14F-4D97-AF65-F5344CB8AC3E}">
        <p14:creationId xmlns:p14="http://schemas.microsoft.com/office/powerpoint/2010/main" val="4050233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18</a:t>
            </a:fld>
            <a:endParaRPr lang="it-IT" dirty="0"/>
          </a:p>
        </p:txBody>
      </p:sp>
    </p:spTree>
    <p:extLst>
      <p:ext uri="{BB962C8B-B14F-4D97-AF65-F5344CB8AC3E}">
        <p14:creationId xmlns:p14="http://schemas.microsoft.com/office/powerpoint/2010/main" val="221226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19</a:t>
            </a:fld>
            <a:endParaRPr lang="it-IT" dirty="0"/>
          </a:p>
        </p:txBody>
      </p:sp>
    </p:spTree>
    <p:extLst>
      <p:ext uri="{BB962C8B-B14F-4D97-AF65-F5344CB8AC3E}">
        <p14:creationId xmlns:p14="http://schemas.microsoft.com/office/powerpoint/2010/main" val="191505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2</a:t>
            </a:fld>
            <a:endParaRPr lang="it-IT" dirty="0"/>
          </a:p>
        </p:txBody>
      </p:sp>
    </p:spTree>
    <p:extLst>
      <p:ext uri="{BB962C8B-B14F-4D97-AF65-F5344CB8AC3E}">
        <p14:creationId xmlns:p14="http://schemas.microsoft.com/office/powerpoint/2010/main" val="3113416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20</a:t>
            </a:fld>
            <a:endParaRPr lang="it-IT" dirty="0"/>
          </a:p>
        </p:txBody>
      </p:sp>
    </p:spTree>
    <p:extLst>
      <p:ext uri="{BB962C8B-B14F-4D97-AF65-F5344CB8AC3E}">
        <p14:creationId xmlns:p14="http://schemas.microsoft.com/office/powerpoint/2010/main" val="2501882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21</a:t>
            </a:fld>
            <a:endParaRPr lang="it-IT" dirty="0"/>
          </a:p>
        </p:txBody>
      </p:sp>
    </p:spTree>
    <p:extLst>
      <p:ext uri="{BB962C8B-B14F-4D97-AF65-F5344CB8AC3E}">
        <p14:creationId xmlns:p14="http://schemas.microsoft.com/office/powerpoint/2010/main" val="1662101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22</a:t>
            </a:fld>
            <a:endParaRPr lang="it-IT" dirty="0"/>
          </a:p>
        </p:txBody>
      </p:sp>
    </p:spTree>
    <p:extLst>
      <p:ext uri="{BB962C8B-B14F-4D97-AF65-F5344CB8AC3E}">
        <p14:creationId xmlns:p14="http://schemas.microsoft.com/office/powerpoint/2010/main" val="3885306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23</a:t>
            </a:fld>
            <a:endParaRPr lang="it-IT" dirty="0"/>
          </a:p>
        </p:txBody>
      </p:sp>
    </p:spTree>
    <p:extLst>
      <p:ext uri="{BB962C8B-B14F-4D97-AF65-F5344CB8AC3E}">
        <p14:creationId xmlns:p14="http://schemas.microsoft.com/office/powerpoint/2010/main" val="894510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24</a:t>
            </a:fld>
            <a:endParaRPr lang="it-IT" dirty="0"/>
          </a:p>
        </p:txBody>
      </p:sp>
    </p:spTree>
    <p:extLst>
      <p:ext uri="{BB962C8B-B14F-4D97-AF65-F5344CB8AC3E}">
        <p14:creationId xmlns:p14="http://schemas.microsoft.com/office/powerpoint/2010/main" val="2812892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25</a:t>
            </a:fld>
            <a:endParaRPr lang="it-IT" dirty="0"/>
          </a:p>
        </p:txBody>
      </p:sp>
    </p:spTree>
    <p:extLst>
      <p:ext uri="{BB962C8B-B14F-4D97-AF65-F5344CB8AC3E}">
        <p14:creationId xmlns:p14="http://schemas.microsoft.com/office/powerpoint/2010/main" val="1950527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26</a:t>
            </a:fld>
            <a:endParaRPr lang="it-IT" dirty="0"/>
          </a:p>
        </p:txBody>
      </p:sp>
    </p:spTree>
    <p:extLst>
      <p:ext uri="{BB962C8B-B14F-4D97-AF65-F5344CB8AC3E}">
        <p14:creationId xmlns:p14="http://schemas.microsoft.com/office/powerpoint/2010/main" val="18749551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27</a:t>
            </a:fld>
            <a:endParaRPr lang="it-IT" dirty="0"/>
          </a:p>
        </p:txBody>
      </p:sp>
    </p:spTree>
    <p:extLst>
      <p:ext uri="{BB962C8B-B14F-4D97-AF65-F5344CB8AC3E}">
        <p14:creationId xmlns:p14="http://schemas.microsoft.com/office/powerpoint/2010/main" val="723646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28</a:t>
            </a:fld>
            <a:endParaRPr lang="it-IT" dirty="0"/>
          </a:p>
        </p:txBody>
      </p:sp>
    </p:spTree>
    <p:extLst>
      <p:ext uri="{BB962C8B-B14F-4D97-AF65-F5344CB8AC3E}">
        <p14:creationId xmlns:p14="http://schemas.microsoft.com/office/powerpoint/2010/main" val="2487965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9294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2271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601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22100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07523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2672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14688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81121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11932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37194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70866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9943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8690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5170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61900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28595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592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67531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6444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59745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1078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79383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49</a:t>
            </a:fld>
            <a:endParaRPr lang="it-IT" dirty="0"/>
          </a:p>
        </p:txBody>
      </p:sp>
    </p:spTree>
    <p:extLst>
      <p:ext uri="{BB962C8B-B14F-4D97-AF65-F5344CB8AC3E}">
        <p14:creationId xmlns:p14="http://schemas.microsoft.com/office/powerpoint/2010/main" val="1120496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45954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50</a:t>
            </a:fld>
            <a:endParaRPr lang="it-IT" dirty="0"/>
          </a:p>
        </p:txBody>
      </p:sp>
    </p:spTree>
    <p:extLst>
      <p:ext uri="{BB962C8B-B14F-4D97-AF65-F5344CB8AC3E}">
        <p14:creationId xmlns:p14="http://schemas.microsoft.com/office/powerpoint/2010/main" val="25529622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51</a:t>
            </a:fld>
            <a:endParaRPr lang="it-IT" dirty="0"/>
          </a:p>
        </p:txBody>
      </p:sp>
    </p:spTree>
    <p:extLst>
      <p:ext uri="{BB962C8B-B14F-4D97-AF65-F5344CB8AC3E}">
        <p14:creationId xmlns:p14="http://schemas.microsoft.com/office/powerpoint/2010/main" val="29449348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52</a:t>
            </a:fld>
            <a:endParaRPr lang="it-IT" dirty="0"/>
          </a:p>
        </p:txBody>
      </p:sp>
    </p:spTree>
    <p:extLst>
      <p:ext uri="{BB962C8B-B14F-4D97-AF65-F5344CB8AC3E}">
        <p14:creationId xmlns:p14="http://schemas.microsoft.com/office/powerpoint/2010/main" val="37029787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53</a:t>
            </a:fld>
            <a:endParaRPr lang="it-IT" dirty="0"/>
          </a:p>
        </p:txBody>
      </p:sp>
    </p:spTree>
    <p:extLst>
      <p:ext uri="{BB962C8B-B14F-4D97-AF65-F5344CB8AC3E}">
        <p14:creationId xmlns:p14="http://schemas.microsoft.com/office/powerpoint/2010/main" val="17672022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54</a:t>
            </a:fld>
            <a:endParaRPr lang="it-IT" dirty="0"/>
          </a:p>
        </p:txBody>
      </p:sp>
    </p:spTree>
    <p:extLst>
      <p:ext uri="{BB962C8B-B14F-4D97-AF65-F5344CB8AC3E}">
        <p14:creationId xmlns:p14="http://schemas.microsoft.com/office/powerpoint/2010/main" val="7682827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55</a:t>
            </a:fld>
            <a:endParaRPr lang="it-IT" dirty="0"/>
          </a:p>
        </p:txBody>
      </p:sp>
    </p:spTree>
    <p:extLst>
      <p:ext uri="{BB962C8B-B14F-4D97-AF65-F5344CB8AC3E}">
        <p14:creationId xmlns:p14="http://schemas.microsoft.com/office/powerpoint/2010/main" val="17591620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56</a:t>
            </a:fld>
            <a:endParaRPr lang="it-IT" dirty="0"/>
          </a:p>
        </p:txBody>
      </p:sp>
    </p:spTree>
    <p:extLst>
      <p:ext uri="{BB962C8B-B14F-4D97-AF65-F5344CB8AC3E}">
        <p14:creationId xmlns:p14="http://schemas.microsoft.com/office/powerpoint/2010/main" val="36687049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57</a:t>
            </a:fld>
            <a:endParaRPr lang="it-IT" dirty="0"/>
          </a:p>
        </p:txBody>
      </p:sp>
    </p:spTree>
    <p:extLst>
      <p:ext uri="{BB962C8B-B14F-4D97-AF65-F5344CB8AC3E}">
        <p14:creationId xmlns:p14="http://schemas.microsoft.com/office/powerpoint/2010/main" val="33202739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58</a:t>
            </a:fld>
            <a:endParaRPr lang="it-IT" dirty="0"/>
          </a:p>
        </p:txBody>
      </p:sp>
    </p:spTree>
    <p:extLst>
      <p:ext uri="{BB962C8B-B14F-4D97-AF65-F5344CB8AC3E}">
        <p14:creationId xmlns:p14="http://schemas.microsoft.com/office/powerpoint/2010/main" val="33015381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59</a:t>
            </a:fld>
            <a:endParaRPr lang="it-IT" dirty="0"/>
          </a:p>
        </p:txBody>
      </p:sp>
    </p:spTree>
    <p:extLst>
      <p:ext uri="{BB962C8B-B14F-4D97-AF65-F5344CB8AC3E}">
        <p14:creationId xmlns:p14="http://schemas.microsoft.com/office/powerpoint/2010/main" val="1396150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32794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60</a:t>
            </a:fld>
            <a:endParaRPr lang="it-IT" dirty="0"/>
          </a:p>
        </p:txBody>
      </p:sp>
    </p:spTree>
    <p:extLst>
      <p:ext uri="{BB962C8B-B14F-4D97-AF65-F5344CB8AC3E}">
        <p14:creationId xmlns:p14="http://schemas.microsoft.com/office/powerpoint/2010/main" val="9627941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61</a:t>
            </a:fld>
            <a:endParaRPr lang="it-IT" dirty="0"/>
          </a:p>
        </p:txBody>
      </p:sp>
    </p:spTree>
    <p:extLst>
      <p:ext uri="{BB962C8B-B14F-4D97-AF65-F5344CB8AC3E}">
        <p14:creationId xmlns:p14="http://schemas.microsoft.com/office/powerpoint/2010/main" val="42311049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62</a:t>
            </a:fld>
            <a:endParaRPr lang="it-IT" dirty="0"/>
          </a:p>
        </p:txBody>
      </p:sp>
    </p:spTree>
    <p:extLst>
      <p:ext uri="{BB962C8B-B14F-4D97-AF65-F5344CB8AC3E}">
        <p14:creationId xmlns:p14="http://schemas.microsoft.com/office/powerpoint/2010/main" val="35187071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63</a:t>
            </a:fld>
            <a:endParaRPr lang="it-IT" dirty="0"/>
          </a:p>
        </p:txBody>
      </p:sp>
    </p:spTree>
    <p:extLst>
      <p:ext uri="{BB962C8B-B14F-4D97-AF65-F5344CB8AC3E}">
        <p14:creationId xmlns:p14="http://schemas.microsoft.com/office/powerpoint/2010/main" val="42701149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64</a:t>
            </a:fld>
            <a:endParaRPr lang="it-IT" dirty="0"/>
          </a:p>
        </p:txBody>
      </p:sp>
    </p:spTree>
    <p:extLst>
      <p:ext uri="{BB962C8B-B14F-4D97-AF65-F5344CB8AC3E}">
        <p14:creationId xmlns:p14="http://schemas.microsoft.com/office/powerpoint/2010/main" val="38305789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65</a:t>
            </a:fld>
            <a:endParaRPr lang="it-IT" dirty="0"/>
          </a:p>
        </p:txBody>
      </p:sp>
    </p:spTree>
    <p:extLst>
      <p:ext uri="{BB962C8B-B14F-4D97-AF65-F5344CB8AC3E}">
        <p14:creationId xmlns:p14="http://schemas.microsoft.com/office/powerpoint/2010/main" val="35680147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66</a:t>
            </a:fld>
            <a:endParaRPr lang="it-IT" dirty="0"/>
          </a:p>
        </p:txBody>
      </p:sp>
    </p:spTree>
    <p:extLst>
      <p:ext uri="{BB962C8B-B14F-4D97-AF65-F5344CB8AC3E}">
        <p14:creationId xmlns:p14="http://schemas.microsoft.com/office/powerpoint/2010/main" val="11457492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67</a:t>
            </a:fld>
            <a:endParaRPr lang="it-IT" dirty="0"/>
          </a:p>
        </p:txBody>
      </p:sp>
    </p:spTree>
    <p:extLst>
      <p:ext uri="{BB962C8B-B14F-4D97-AF65-F5344CB8AC3E}">
        <p14:creationId xmlns:p14="http://schemas.microsoft.com/office/powerpoint/2010/main" val="8255367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68</a:t>
            </a:fld>
            <a:endParaRPr lang="it-IT" dirty="0"/>
          </a:p>
        </p:txBody>
      </p:sp>
    </p:spTree>
    <p:extLst>
      <p:ext uri="{BB962C8B-B14F-4D97-AF65-F5344CB8AC3E}">
        <p14:creationId xmlns:p14="http://schemas.microsoft.com/office/powerpoint/2010/main" val="21964444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69</a:t>
            </a:fld>
            <a:endParaRPr lang="it-IT" dirty="0"/>
          </a:p>
        </p:txBody>
      </p:sp>
    </p:spTree>
    <p:extLst>
      <p:ext uri="{BB962C8B-B14F-4D97-AF65-F5344CB8AC3E}">
        <p14:creationId xmlns:p14="http://schemas.microsoft.com/office/powerpoint/2010/main" val="514488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89541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70</a:t>
            </a:fld>
            <a:endParaRPr lang="it-IT" dirty="0"/>
          </a:p>
        </p:txBody>
      </p:sp>
    </p:spTree>
    <p:extLst>
      <p:ext uri="{BB962C8B-B14F-4D97-AF65-F5344CB8AC3E}">
        <p14:creationId xmlns:p14="http://schemas.microsoft.com/office/powerpoint/2010/main" val="11684783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71</a:t>
            </a:fld>
            <a:endParaRPr lang="it-IT" dirty="0"/>
          </a:p>
        </p:txBody>
      </p:sp>
    </p:spTree>
    <p:extLst>
      <p:ext uri="{BB962C8B-B14F-4D97-AF65-F5344CB8AC3E}">
        <p14:creationId xmlns:p14="http://schemas.microsoft.com/office/powerpoint/2010/main" val="10876948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72</a:t>
            </a:fld>
            <a:endParaRPr lang="it-IT" dirty="0"/>
          </a:p>
        </p:txBody>
      </p:sp>
    </p:spTree>
    <p:extLst>
      <p:ext uri="{BB962C8B-B14F-4D97-AF65-F5344CB8AC3E}">
        <p14:creationId xmlns:p14="http://schemas.microsoft.com/office/powerpoint/2010/main" val="40262268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73</a:t>
            </a:fld>
            <a:endParaRPr lang="it-IT" dirty="0"/>
          </a:p>
        </p:txBody>
      </p:sp>
    </p:spTree>
    <p:extLst>
      <p:ext uri="{BB962C8B-B14F-4D97-AF65-F5344CB8AC3E}">
        <p14:creationId xmlns:p14="http://schemas.microsoft.com/office/powerpoint/2010/main" val="27594447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74</a:t>
            </a:fld>
            <a:endParaRPr lang="it-IT" dirty="0"/>
          </a:p>
        </p:txBody>
      </p:sp>
    </p:spTree>
    <p:extLst>
      <p:ext uri="{BB962C8B-B14F-4D97-AF65-F5344CB8AC3E}">
        <p14:creationId xmlns:p14="http://schemas.microsoft.com/office/powerpoint/2010/main" val="24418593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75</a:t>
            </a:fld>
            <a:endParaRPr lang="it-IT" dirty="0"/>
          </a:p>
        </p:txBody>
      </p:sp>
    </p:spTree>
    <p:extLst>
      <p:ext uri="{BB962C8B-B14F-4D97-AF65-F5344CB8AC3E}">
        <p14:creationId xmlns:p14="http://schemas.microsoft.com/office/powerpoint/2010/main" val="56569644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76</a:t>
            </a:fld>
            <a:endParaRPr lang="it-IT" dirty="0"/>
          </a:p>
        </p:txBody>
      </p:sp>
    </p:spTree>
    <p:extLst>
      <p:ext uri="{BB962C8B-B14F-4D97-AF65-F5344CB8AC3E}">
        <p14:creationId xmlns:p14="http://schemas.microsoft.com/office/powerpoint/2010/main" val="23509922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77</a:t>
            </a:fld>
            <a:endParaRPr lang="it-IT" dirty="0"/>
          </a:p>
        </p:txBody>
      </p:sp>
    </p:spTree>
    <p:extLst>
      <p:ext uri="{BB962C8B-B14F-4D97-AF65-F5344CB8AC3E}">
        <p14:creationId xmlns:p14="http://schemas.microsoft.com/office/powerpoint/2010/main" val="194788949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78</a:t>
            </a:fld>
            <a:endParaRPr lang="it-IT" dirty="0"/>
          </a:p>
        </p:txBody>
      </p:sp>
    </p:spTree>
    <p:extLst>
      <p:ext uri="{BB962C8B-B14F-4D97-AF65-F5344CB8AC3E}">
        <p14:creationId xmlns:p14="http://schemas.microsoft.com/office/powerpoint/2010/main" val="14289731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79</a:t>
            </a:fld>
            <a:endParaRPr lang="it-IT" dirty="0"/>
          </a:p>
        </p:txBody>
      </p:sp>
    </p:spTree>
    <p:extLst>
      <p:ext uri="{BB962C8B-B14F-4D97-AF65-F5344CB8AC3E}">
        <p14:creationId xmlns:p14="http://schemas.microsoft.com/office/powerpoint/2010/main" val="2090380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659930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80</a:t>
            </a:fld>
            <a:endParaRPr lang="it-IT" dirty="0"/>
          </a:p>
        </p:txBody>
      </p:sp>
    </p:spTree>
    <p:extLst>
      <p:ext uri="{BB962C8B-B14F-4D97-AF65-F5344CB8AC3E}">
        <p14:creationId xmlns:p14="http://schemas.microsoft.com/office/powerpoint/2010/main" val="67263618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81</a:t>
            </a:fld>
            <a:endParaRPr lang="it-IT" dirty="0"/>
          </a:p>
        </p:txBody>
      </p:sp>
    </p:spTree>
    <p:extLst>
      <p:ext uri="{BB962C8B-B14F-4D97-AF65-F5344CB8AC3E}">
        <p14:creationId xmlns:p14="http://schemas.microsoft.com/office/powerpoint/2010/main" val="122911581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82</a:t>
            </a:fld>
            <a:endParaRPr lang="it-IT" dirty="0"/>
          </a:p>
        </p:txBody>
      </p:sp>
    </p:spTree>
    <p:extLst>
      <p:ext uri="{BB962C8B-B14F-4D97-AF65-F5344CB8AC3E}">
        <p14:creationId xmlns:p14="http://schemas.microsoft.com/office/powerpoint/2010/main" val="339414953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83</a:t>
            </a:fld>
            <a:endParaRPr lang="it-IT" dirty="0"/>
          </a:p>
        </p:txBody>
      </p:sp>
    </p:spTree>
    <p:extLst>
      <p:ext uri="{BB962C8B-B14F-4D97-AF65-F5344CB8AC3E}">
        <p14:creationId xmlns:p14="http://schemas.microsoft.com/office/powerpoint/2010/main" val="253210618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84</a:t>
            </a:fld>
            <a:endParaRPr lang="it-IT" dirty="0"/>
          </a:p>
        </p:txBody>
      </p:sp>
    </p:spTree>
    <p:extLst>
      <p:ext uri="{BB962C8B-B14F-4D97-AF65-F5344CB8AC3E}">
        <p14:creationId xmlns:p14="http://schemas.microsoft.com/office/powerpoint/2010/main" val="176256008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85</a:t>
            </a:fld>
            <a:endParaRPr lang="it-IT" dirty="0"/>
          </a:p>
        </p:txBody>
      </p:sp>
    </p:spTree>
    <p:extLst>
      <p:ext uri="{BB962C8B-B14F-4D97-AF65-F5344CB8AC3E}">
        <p14:creationId xmlns:p14="http://schemas.microsoft.com/office/powerpoint/2010/main" val="251558980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12746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828359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16646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80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40558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73307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07976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6363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1">
    <p:bg>
      <p:bgPr>
        <a:solidFill>
          <a:schemeClr val="tx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rtlCol="0" anchor="b">
            <a:noAutofit/>
          </a:bodyPr>
          <a:lstStyle>
            <a:lvl1pPr algn="l">
              <a:lnSpc>
                <a:spcPct val="80000"/>
              </a:lnSpc>
              <a:defRPr lang="it-IT" sz="6000" b="1" i="0" spc="100" baseline="0">
                <a:solidFill>
                  <a:schemeClr val="bg1"/>
                </a:solidFill>
                <a:latin typeface="+mj-lt"/>
              </a:defRPr>
            </a:lvl1pPr>
          </a:lstStyle>
          <a:p>
            <a:pPr rtl="0"/>
            <a:r>
              <a:rPr lang="it-IT"/>
              <a:t>Fare clic per inserire il titolo </a:t>
            </a:r>
          </a:p>
        </p:txBody>
      </p:sp>
      <p:grpSp>
        <p:nvGrpSpPr>
          <p:cNvPr id="9" name="Gruppo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igura a mano libera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1" name="Figura a mano libera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2" name="Figura a mano libera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grpSp>
      <p:cxnSp>
        <p:nvCxnSpPr>
          <p:cNvPr id="13" name="Connettore diritto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uto del titolo e tabella">
    <p:bg>
      <p:bgPr>
        <a:solidFill>
          <a:schemeClr val="tx1"/>
        </a:solidFill>
        <a:effectLst/>
      </p:bgPr>
    </p:bg>
    <p:spTree>
      <p:nvGrpSpPr>
        <p:cNvPr id="1" name=""/>
        <p:cNvGrpSpPr/>
        <p:nvPr/>
      </p:nvGrpSpPr>
      <p:grpSpPr>
        <a:xfrm>
          <a:off x="0" y="0"/>
          <a:ext cx="0" cy="0"/>
          <a:chOff x="0" y="0"/>
          <a:chExt cx="0" cy="0"/>
        </a:xfrm>
      </p:grpSpPr>
      <p:grpSp>
        <p:nvGrpSpPr>
          <p:cNvPr id="5" name="Gruppo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igura a mano libera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5" name="Figura a mano libera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7" name="Figura a mano libera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grpSp>
      <p:sp>
        <p:nvSpPr>
          <p:cNvPr id="16" name="Titolo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rtlCol="0" anchor="b" anchorCtr="0">
            <a:noAutofit/>
          </a:bodyPr>
          <a:lstStyle>
            <a:lvl1pPr>
              <a:defRPr lang="it-IT" sz="4400" b="1" i="0">
                <a:solidFill>
                  <a:schemeClr val="bg1"/>
                </a:solidFill>
                <a:latin typeface="+mj-lt"/>
              </a:defRPr>
            </a:lvl1pPr>
          </a:lstStyle>
          <a:p>
            <a:pPr rtl="0"/>
            <a:r>
              <a:rPr lang="it-IT"/>
              <a:t>Fare clic per inserire il titolo </a:t>
            </a:r>
          </a:p>
        </p:txBody>
      </p:sp>
      <p:cxnSp>
        <p:nvCxnSpPr>
          <p:cNvPr id="4" name="Connettore dirit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Segnaposto contenuto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rtlCol="0">
            <a:normAutofit/>
          </a:bodyPr>
          <a:lstStyle>
            <a:lvl1pPr marL="0" indent="0">
              <a:spcBef>
                <a:spcPts val="1800"/>
              </a:spcBef>
              <a:buFont typeface="Arial" panose="020B0604020202020204" pitchFamily="34" charset="0"/>
              <a:buNone/>
              <a:defRPr lang="it-IT" sz="2000"/>
            </a:lvl1pPr>
            <a:lvl2pPr marL="457200" indent="0">
              <a:spcBef>
                <a:spcPts val="1800"/>
              </a:spcBef>
              <a:buNone/>
              <a:defRPr lang="it-IT" sz="2000"/>
            </a:lvl2pPr>
            <a:lvl3pPr marL="914400" indent="0">
              <a:spcBef>
                <a:spcPts val="1800"/>
              </a:spcBef>
              <a:buNone/>
              <a:defRPr lang="it-IT" sz="2000"/>
            </a:lvl3pPr>
            <a:lvl4pPr marL="1371600" indent="0">
              <a:spcBef>
                <a:spcPts val="1800"/>
              </a:spcBef>
              <a:buNone/>
              <a:defRPr lang="it-IT" sz="2000"/>
            </a:lvl4pPr>
            <a:lvl5pPr marL="1828800" indent="0">
              <a:spcBef>
                <a:spcPts val="1800"/>
              </a:spcBef>
              <a:buNone/>
              <a:defRPr lang="it-IT" sz="200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6" name="Segnaposto contenuto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rtlCol="0">
            <a:normAutofit/>
          </a:bodyPr>
          <a:lstStyle>
            <a:lvl1pPr marL="0" indent="0">
              <a:spcBef>
                <a:spcPts val="1800"/>
              </a:spcBef>
              <a:buNone/>
              <a:defRPr lang="it-IT" sz="2000"/>
            </a:lvl1pPr>
            <a:lvl2pPr>
              <a:spcBef>
                <a:spcPts val="600"/>
              </a:spcBef>
              <a:defRPr lang="it-IT" sz="2000"/>
            </a:lvl2pPr>
            <a:lvl3pPr>
              <a:spcBef>
                <a:spcPts val="1800"/>
              </a:spcBef>
              <a:defRPr lang="it-IT" sz="2000"/>
            </a:lvl3pPr>
            <a:lvl4pPr>
              <a:spcBef>
                <a:spcPts val="1800"/>
              </a:spcBef>
              <a:defRPr lang="it-IT" sz="2000"/>
            </a:lvl4pPr>
            <a:lvl5pPr>
              <a:spcBef>
                <a:spcPts val="1800"/>
              </a:spcBef>
              <a:defRPr lang="it-IT" sz="200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10" name="Segnaposto numero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it-IT"/>
            </a:defPPr>
          </a:lstStyle>
          <a:p>
            <a:pPr rtl="0"/>
            <a:fld id="{294A09A9-5501-47C1-A89A-A340965A2BE2}" type="slidenum">
              <a:rPr lang="it-IT" smtClean="0"/>
              <a:pPr/>
              <a:t>‹N›</a:t>
            </a:fld>
            <a:endParaRPr lang="it-IT" dirty="0">
              <a:latin typeface="+mn-lt"/>
            </a:endParaRPr>
          </a:p>
        </p:txBody>
      </p:sp>
      <p:sp>
        <p:nvSpPr>
          <p:cNvPr id="8" name="Segnaposto data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it-IT"/>
            </a:defPPr>
          </a:lstStyle>
          <a:p>
            <a:pPr rtl="0"/>
            <a:endParaRPr lang="it-IT"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olo e due contenuti">
    <p:bg>
      <p:bgPr>
        <a:solidFill>
          <a:schemeClr val="tx1"/>
        </a:solidFill>
        <a:effectLst/>
      </p:bgPr>
    </p:bg>
    <p:spTree>
      <p:nvGrpSpPr>
        <p:cNvPr id="1" name=""/>
        <p:cNvGrpSpPr/>
        <p:nvPr/>
      </p:nvGrpSpPr>
      <p:grpSpPr>
        <a:xfrm>
          <a:off x="0" y="0"/>
          <a:ext cx="0" cy="0"/>
          <a:chOff x="0" y="0"/>
          <a:chExt cx="0" cy="0"/>
        </a:xfrm>
      </p:grpSpPr>
      <p:grpSp>
        <p:nvGrpSpPr>
          <p:cNvPr id="11" name="Gruppo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igura a mano libera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3" name="Figura a mano libera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4" name="Figura a mano libera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grpSp>
      <p:sp>
        <p:nvSpPr>
          <p:cNvPr id="16" name="Titolo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rtlCol="0" anchor="b" anchorCtr="0">
            <a:noAutofit/>
          </a:bodyPr>
          <a:lstStyle>
            <a:lvl1pPr>
              <a:defRPr lang="it-IT" sz="4400" b="1" i="0">
                <a:solidFill>
                  <a:schemeClr val="bg1"/>
                </a:solidFill>
                <a:latin typeface="+mj-lt"/>
              </a:defRPr>
            </a:lvl1pPr>
          </a:lstStyle>
          <a:p>
            <a:pPr rtl="0"/>
            <a:r>
              <a:rPr lang="it-IT"/>
              <a:t>Fare clic per inserire il titolo </a:t>
            </a:r>
          </a:p>
        </p:txBody>
      </p:sp>
      <p:cxnSp>
        <p:nvCxnSpPr>
          <p:cNvPr id="4" name="Connettore dirit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Segnaposto contenuto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rtlCol="0">
            <a:normAutofit/>
          </a:bodyPr>
          <a:lstStyle>
            <a:lvl1pPr marL="0" indent="0">
              <a:spcBef>
                <a:spcPts val="1800"/>
              </a:spcBef>
              <a:buNone/>
              <a:defRPr lang="it-IT" sz="2000"/>
            </a:lvl1pPr>
            <a:lvl2pPr>
              <a:spcBef>
                <a:spcPts val="600"/>
              </a:spcBef>
              <a:defRPr lang="it-IT" sz="2000"/>
            </a:lvl2pPr>
            <a:lvl3pPr>
              <a:spcBef>
                <a:spcPts val="1800"/>
              </a:spcBef>
              <a:defRPr lang="it-IT" sz="2000"/>
            </a:lvl3pPr>
            <a:lvl4pPr>
              <a:spcBef>
                <a:spcPts val="1800"/>
              </a:spcBef>
              <a:defRPr lang="it-IT" sz="2000"/>
            </a:lvl4pPr>
            <a:lvl5pPr>
              <a:spcBef>
                <a:spcPts val="1800"/>
              </a:spcBef>
              <a:defRPr lang="it-IT" sz="200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7" name="Segnaposto contenuto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rtlCol="0">
            <a:normAutofit/>
          </a:bodyPr>
          <a:lstStyle>
            <a:lvl1pPr marL="342900" indent="-342900">
              <a:spcBef>
                <a:spcPts val="1800"/>
              </a:spcBef>
              <a:buFont typeface="Arial" panose="020B0604020202020204" pitchFamily="34" charset="0"/>
              <a:buChar char="•"/>
              <a:defRPr lang="it-IT" sz="2000"/>
            </a:lvl1pPr>
            <a:lvl2pPr>
              <a:spcBef>
                <a:spcPts val="1800"/>
              </a:spcBef>
              <a:defRPr lang="it-IT" sz="2000"/>
            </a:lvl2pPr>
            <a:lvl3pPr>
              <a:spcBef>
                <a:spcPts val="1800"/>
              </a:spcBef>
              <a:defRPr lang="it-IT" sz="2000"/>
            </a:lvl3pPr>
            <a:lvl4pPr>
              <a:spcBef>
                <a:spcPts val="1800"/>
              </a:spcBef>
              <a:defRPr lang="it-IT" sz="2000"/>
            </a:lvl4pPr>
            <a:lvl5pPr>
              <a:spcBef>
                <a:spcPts val="1800"/>
              </a:spcBef>
              <a:defRPr lang="it-IT" sz="200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8" name="Segnaposto data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it-IT"/>
            </a:defPPr>
          </a:lstStyle>
          <a:p>
            <a:pPr rtl="0"/>
            <a:endParaRPr lang="it-IT" dirty="0">
              <a:latin typeface="+mn-lt"/>
            </a:endParaRPr>
          </a:p>
        </p:txBody>
      </p:sp>
      <p:sp>
        <p:nvSpPr>
          <p:cNvPr id="10" name="Segnaposto numero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it-IT"/>
            </a:defPPr>
          </a:lstStyle>
          <a:p>
            <a:pPr rtl="0"/>
            <a:fld id="{294A09A9-5501-47C1-A89A-A340965A2BE2}" type="slidenum">
              <a:rPr lang="it-IT" smtClean="0"/>
              <a:pPr/>
              <a:t>‹N›</a:t>
            </a:fld>
            <a:endParaRPr lang="it-IT"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ella 2">
    <p:bg>
      <p:bgPr>
        <a:solidFill>
          <a:schemeClr val="tx1"/>
        </a:solidFill>
        <a:effectLst/>
      </p:bgPr>
    </p:bg>
    <p:spTree>
      <p:nvGrpSpPr>
        <p:cNvPr id="1" name=""/>
        <p:cNvGrpSpPr/>
        <p:nvPr/>
      </p:nvGrpSpPr>
      <p:grpSpPr>
        <a:xfrm>
          <a:off x="0" y="0"/>
          <a:ext cx="0" cy="0"/>
          <a:chOff x="0" y="0"/>
          <a:chExt cx="0" cy="0"/>
        </a:xfrm>
      </p:grpSpPr>
      <p:sp>
        <p:nvSpPr>
          <p:cNvPr id="16" name="Titolo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rtlCol="0" anchor="b" anchorCtr="0">
            <a:noAutofit/>
          </a:bodyPr>
          <a:lstStyle>
            <a:lvl1pPr>
              <a:defRPr lang="it-IT" sz="4400" b="1" i="0">
                <a:solidFill>
                  <a:schemeClr val="bg1"/>
                </a:solidFill>
                <a:latin typeface="+mj-lt"/>
              </a:defRPr>
            </a:lvl1pPr>
          </a:lstStyle>
          <a:p>
            <a:pPr rtl="0"/>
            <a:r>
              <a:rPr lang="it-IT"/>
              <a:t>Fare clic per inserire il titolo </a:t>
            </a:r>
          </a:p>
        </p:txBody>
      </p:sp>
      <p:sp>
        <p:nvSpPr>
          <p:cNvPr id="9" name="Segnaposto tabella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rtlCol="0">
            <a:noAutofit/>
          </a:bodyPr>
          <a:lstStyle>
            <a:lvl1pPr>
              <a:defRPr lang="it-IT"/>
            </a:lvl1pPr>
          </a:lstStyle>
          <a:p>
            <a:pPr rtl="0"/>
            <a:r>
              <a:rPr lang="it-IT"/>
              <a:t>Fare clic sull'icona per inserire una tabella</a:t>
            </a:r>
          </a:p>
        </p:txBody>
      </p:sp>
      <p:sp>
        <p:nvSpPr>
          <p:cNvPr id="10" name="Segnaposto numero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it-IT"/>
            </a:defPPr>
          </a:lstStyle>
          <a:p>
            <a:pPr rtl="0"/>
            <a:fld id="{294A09A9-5501-47C1-A89A-A340965A2BE2}" type="slidenum">
              <a:rPr lang="it-IT" smtClean="0"/>
              <a:pPr/>
              <a:t>‹N›</a:t>
            </a:fld>
            <a:endParaRPr lang="it-IT" dirty="0">
              <a:latin typeface="+mn-lt"/>
            </a:endParaRPr>
          </a:p>
        </p:txBody>
      </p:sp>
      <p:sp>
        <p:nvSpPr>
          <p:cNvPr id="8" name="Segnaposto data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it-IT"/>
            </a:defPPr>
          </a:lstStyle>
          <a:p>
            <a:pPr rtl="0"/>
            <a:endParaRPr lang="it-IT" dirty="0">
              <a:latin typeface="+mn-lt"/>
            </a:endParaRPr>
          </a:p>
        </p:txBody>
      </p:sp>
      <p:cxnSp>
        <p:nvCxnSpPr>
          <p:cNvPr id="4" name="Connettore dirit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olo 3">
    <p:bg>
      <p:bgPr>
        <a:solidFill>
          <a:schemeClr val="tx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rtlCol="0" anchor="b">
            <a:noAutofit/>
          </a:bodyPr>
          <a:lstStyle>
            <a:lvl1pPr algn="l">
              <a:lnSpc>
                <a:spcPct val="80000"/>
              </a:lnSpc>
              <a:defRPr lang="it-IT" sz="6000" b="1" i="0" spc="100" baseline="0">
                <a:solidFill>
                  <a:schemeClr val="bg1"/>
                </a:solidFill>
                <a:latin typeface="+mj-lt"/>
              </a:defRPr>
            </a:lvl1pPr>
          </a:lstStyle>
          <a:p>
            <a:pPr rtl="0"/>
            <a:r>
              <a:rPr lang="it-IT"/>
              <a:t>Fare clic per inserire il titolo </a:t>
            </a:r>
          </a:p>
        </p:txBody>
      </p:sp>
      <p:grpSp>
        <p:nvGrpSpPr>
          <p:cNvPr id="9" name="Gruppo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igura a mano libera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1" name="Figura a mano libera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2" name="Figura a mano libera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grpSp>
      <p:sp>
        <p:nvSpPr>
          <p:cNvPr id="18" name="Segnaposto testo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rtlCol="0">
            <a:noAutofit/>
          </a:bodyPr>
          <a:lstStyle>
            <a:lvl1pPr marL="0" indent="0">
              <a:buNone/>
              <a:defRPr lang="it-IT" sz="2400" b="1" i="0">
                <a:solidFill>
                  <a:schemeClr val="tx2">
                    <a:lumMod val="75000"/>
                  </a:schemeClr>
                </a:solidFill>
                <a:latin typeface="+mn-lt"/>
              </a:defRPr>
            </a:lvl1pPr>
            <a:lvl2pPr>
              <a:defRPr lang="it-IT" sz="4000"/>
            </a:lvl2pPr>
            <a:lvl3pPr>
              <a:defRPr lang="it-IT" sz="4000"/>
            </a:lvl3pPr>
            <a:lvl4pPr>
              <a:defRPr lang="it-IT" sz="4000"/>
            </a:lvl4pPr>
            <a:lvl5pPr>
              <a:defRPr lang="it-IT" sz="4000"/>
            </a:lvl5pPr>
          </a:lstStyle>
          <a:p>
            <a:pPr lvl="0" rtl="0"/>
            <a:r>
              <a:rPr lang="it-IT"/>
              <a:t>Fare clic per inserire il testo</a:t>
            </a:r>
          </a:p>
        </p:txBody>
      </p:sp>
      <p:cxnSp>
        <p:nvCxnSpPr>
          <p:cNvPr id="4" name="Connettore diritto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Forma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8" name="Figura a mano libera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9" name="Figura a mano libera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0" name="Figura a mano libera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defPPr>
                <a:defRPr lang="it-IT"/>
              </a:defPPr>
            </a:lstStyle>
            <a:p>
              <a:pPr rtl="0"/>
              <a:endParaRPr lang="it-IT" dirty="0"/>
            </a:p>
          </p:txBody>
        </p:sp>
        <p:sp>
          <p:nvSpPr>
            <p:cNvPr id="11" name="Figura a mano libera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grpSp>
      <p:sp>
        <p:nvSpPr>
          <p:cNvPr id="12" name="Titolo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rtlCol="0" anchor="b" anchorCtr="0">
            <a:noAutofit/>
          </a:bodyPr>
          <a:lstStyle>
            <a:lvl1pPr>
              <a:defRPr lang="it-IT" sz="4400" b="1" i="0" spc="50" baseline="0">
                <a:latin typeface="+mj-lt"/>
              </a:defRPr>
            </a:lvl1pPr>
          </a:lstStyle>
          <a:p>
            <a:pPr rtl="0"/>
            <a:r>
              <a:rPr lang="it-IT"/>
              <a:t>Fare clic per inserire il titolo </a:t>
            </a:r>
          </a:p>
        </p:txBody>
      </p:sp>
      <p:sp>
        <p:nvSpPr>
          <p:cNvPr id="2" name="Segnaposto contenuto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rtlCol="0">
            <a:normAutofit/>
          </a:bodyPr>
          <a:lstStyle>
            <a:lvl1pPr marL="283464" indent="-283464">
              <a:lnSpc>
                <a:spcPct val="80000"/>
              </a:lnSpc>
              <a:spcBef>
                <a:spcPts val="2200"/>
              </a:spcBef>
              <a:buFont typeface="Arial" panose="020B0604020202020204" pitchFamily="34" charset="0"/>
              <a:buChar char="•"/>
              <a:defRPr lang="it-IT" sz="2400" b="1" i="0" kern="1200" dirty="0">
                <a:solidFill>
                  <a:schemeClr val="tx2">
                    <a:lumMod val="75000"/>
                  </a:schemeClr>
                </a:solidFill>
                <a:latin typeface="+mn-lt"/>
                <a:ea typeface="+mn-ea"/>
                <a:cs typeface="+mn-cs"/>
              </a:defRPr>
            </a:lvl1pPr>
            <a:lvl2pPr indent="-283464">
              <a:spcBef>
                <a:spcPts val="600"/>
              </a:spcBef>
              <a:defRPr lang="it-IT" sz="2000"/>
            </a:lvl2pPr>
            <a:lvl3pPr indent="-283464">
              <a:spcBef>
                <a:spcPts val="1800"/>
              </a:spcBef>
              <a:defRPr lang="it-IT" sz="2000"/>
            </a:lvl3pPr>
            <a:lvl4pPr indent="-283464">
              <a:spcBef>
                <a:spcPts val="1800"/>
              </a:spcBef>
              <a:defRPr lang="it-IT" sz="2000"/>
            </a:lvl4pPr>
            <a:lvl5pPr indent="-283464">
              <a:spcBef>
                <a:spcPts val="1800"/>
              </a:spcBef>
              <a:defRPr lang="it-IT" sz="200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43" name="Segnaposto numero diapositiva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rtlCol="0"/>
          <a:lstStyle>
            <a:defPPr>
              <a:defRPr lang="it-IT"/>
            </a:defPPr>
          </a:lstStyle>
          <a:p>
            <a:pPr rtl="0"/>
            <a:fld id="{294A09A9-5501-47C1-A89A-A340965A2BE2}" type="slidenum">
              <a:rPr lang="it-IT" smtClean="0"/>
              <a:pPr/>
              <a:t>‹N›</a:t>
            </a:fld>
            <a:endParaRPr lang="it-IT" dirty="0">
              <a:latin typeface="+mn-lt"/>
            </a:endParaRPr>
          </a:p>
        </p:txBody>
      </p:sp>
      <p:sp>
        <p:nvSpPr>
          <p:cNvPr id="42" name="Segnaposto data 41">
            <a:extLst>
              <a:ext uri="{FF2B5EF4-FFF2-40B4-BE49-F238E27FC236}">
                <a16:creationId xmlns:a16="http://schemas.microsoft.com/office/drawing/2014/main" id="{29CE2856-DB8F-5603-C085-74C70560FAC8}"/>
              </a:ext>
            </a:extLst>
          </p:cNvPr>
          <p:cNvSpPr>
            <a:spLocks noGrp="1"/>
          </p:cNvSpPr>
          <p:nvPr>
            <p:ph type="dt" sz="half" idx="25"/>
          </p:nvPr>
        </p:nvSpPr>
        <p:spPr/>
        <p:txBody>
          <a:bodyPr rtlCol="0"/>
          <a:lstStyle>
            <a:defPPr>
              <a:defRPr lang="it-IT"/>
            </a:defPPr>
          </a:lstStyle>
          <a:p>
            <a:pPr rtl="0"/>
            <a:endParaRPr lang="it-IT" dirty="0">
              <a:latin typeface="+mn-lt"/>
            </a:endParaRPr>
          </a:p>
        </p:txBody>
      </p:sp>
      <p:cxnSp>
        <p:nvCxnSpPr>
          <p:cNvPr id="4" name="Connettore diritto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sezione">
    <p:bg>
      <p:bgPr>
        <a:solidFill>
          <a:schemeClr val="accent3"/>
        </a:solidFill>
        <a:effectLst/>
      </p:bgPr>
    </p:bg>
    <p:spTree>
      <p:nvGrpSpPr>
        <p:cNvPr id="1" name=""/>
        <p:cNvGrpSpPr/>
        <p:nvPr/>
      </p:nvGrpSpPr>
      <p:grpSpPr>
        <a:xfrm>
          <a:off x="0" y="0"/>
          <a:ext cx="0" cy="0"/>
          <a:chOff x="0" y="0"/>
          <a:chExt cx="0" cy="0"/>
        </a:xfrm>
      </p:grpSpPr>
      <p:sp>
        <p:nvSpPr>
          <p:cNvPr id="4" name="Segnaposto immagine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rtlCol="0">
            <a:noAutofit/>
          </a:bodyPr>
          <a:lstStyle>
            <a:lvl1pPr marL="0" indent="0" algn="ctr">
              <a:buNone/>
              <a:defRPr lang="it-IT" sz="2000">
                <a:solidFill>
                  <a:schemeClr val="tx1"/>
                </a:solidFill>
              </a:defRPr>
            </a:lvl1pPr>
          </a:lstStyle>
          <a:p>
            <a:pPr rtl="0"/>
            <a:r>
              <a:rPr lang="it-IT"/>
              <a:t>Fare clic sull'icona per inserire un'immagine</a:t>
            </a:r>
          </a:p>
        </p:txBody>
      </p:sp>
      <p:sp>
        <p:nvSpPr>
          <p:cNvPr id="18" name="Titolo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rtlCol="0" anchor="b" anchorCtr="0">
            <a:noAutofit/>
          </a:bodyPr>
          <a:lstStyle>
            <a:lvl1pPr>
              <a:defRPr lang="it-IT" sz="6000" b="1" i="0" baseline="0">
                <a:solidFill>
                  <a:schemeClr val="tx1"/>
                </a:solidFill>
                <a:latin typeface="+mj-lt"/>
              </a:defRPr>
            </a:lvl1pPr>
          </a:lstStyle>
          <a:p>
            <a:pPr rtl="0"/>
            <a:r>
              <a:rPr lang="it-IT"/>
              <a:t>Fare clic per inserire il titolo </a:t>
            </a:r>
          </a:p>
        </p:txBody>
      </p:sp>
      <p:sp>
        <p:nvSpPr>
          <p:cNvPr id="7" name="Rettangolo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olo 2">
    <p:bg>
      <p:bgPr>
        <a:solidFill>
          <a:schemeClr val="tx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rtlCol="0" anchor="b">
            <a:noAutofit/>
          </a:bodyPr>
          <a:lstStyle>
            <a:lvl1pPr algn="l">
              <a:lnSpc>
                <a:spcPct val="80000"/>
              </a:lnSpc>
              <a:defRPr lang="it-IT" sz="6000" b="1" i="0" spc="100" baseline="0">
                <a:solidFill>
                  <a:schemeClr val="bg1"/>
                </a:solidFill>
                <a:latin typeface="+mj-lt"/>
              </a:defRPr>
            </a:lvl1pPr>
          </a:lstStyle>
          <a:p>
            <a:pPr rtl="0"/>
            <a:r>
              <a:rPr lang="it-IT"/>
              <a:t>Fare clic per inserire il titolo </a:t>
            </a:r>
          </a:p>
        </p:txBody>
      </p:sp>
      <p:sp>
        <p:nvSpPr>
          <p:cNvPr id="6" name="Segnaposto immagine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rtlCol="0">
            <a:normAutofit/>
          </a:bodyPr>
          <a:lstStyle>
            <a:lvl1pPr marL="0" indent="0" algn="ctr">
              <a:buNone/>
              <a:defRPr lang="it-IT" sz="2000"/>
            </a:lvl1pPr>
          </a:lstStyle>
          <a:p>
            <a:pPr rtl="0"/>
            <a:r>
              <a:rPr lang="it-IT"/>
              <a:t>Fare clic sull'icona per inserire un'immagine</a:t>
            </a:r>
          </a:p>
        </p:txBody>
      </p:sp>
      <p:sp>
        <p:nvSpPr>
          <p:cNvPr id="18" name="Segnaposto testo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rtlCol="0">
            <a:noAutofit/>
          </a:bodyPr>
          <a:lstStyle>
            <a:lvl1pPr marL="0" indent="0">
              <a:buNone/>
              <a:defRPr lang="it-IT" sz="2400" b="1" i="0">
                <a:solidFill>
                  <a:schemeClr val="tx2">
                    <a:lumMod val="75000"/>
                  </a:schemeClr>
                </a:solidFill>
                <a:latin typeface="+mn-lt"/>
              </a:defRPr>
            </a:lvl1pPr>
            <a:lvl2pPr>
              <a:defRPr lang="it-IT" sz="4000"/>
            </a:lvl2pPr>
            <a:lvl3pPr>
              <a:defRPr lang="it-IT" sz="4000"/>
            </a:lvl3pPr>
            <a:lvl4pPr>
              <a:defRPr lang="it-IT" sz="4000"/>
            </a:lvl4pPr>
            <a:lvl5pPr>
              <a:defRPr lang="it-IT" sz="4000"/>
            </a:lvl5pPr>
          </a:lstStyle>
          <a:p>
            <a:pPr lvl="0" rtl="0"/>
            <a:r>
              <a:rPr lang="it-IT"/>
              <a:t>Fare clic per inserire il testo</a:t>
            </a:r>
          </a:p>
        </p:txBody>
      </p:sp>
      <p:cxnSp>
        <p:nvCxnSpPr>
          <p:cNvPr id="7" name="Connettore diritto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epilogo 2">
    <p:bg>
      <p:bgPr>
        <a:solidFill>
          <a:schemeClr val="tx1"/>
        </a:solidFill>
        <a:effectLst/>
      </p:bgPr>
    </p:bg>
    <p:spTree>
      <p:nvGrpSpPr>
        <p:cNvPr id="1" name=""/>
        <p:cNvGrpSpPr/>
        <p:nvPr/>
      </p:nvGrpSpPr>
      <p:grpSpPr>
        <a:xfrm>
          <a:off x="0" y="0"/>
          <a:ext cx="0" cy="0"/>
          <a:chOff x="0" y="0"/>
          <a:chExt cx="0" cy="0"/>
        </a:xfrm>
      </p:grpSpPr>
      <p:cxnSp>
        <p:nvCxnSpPr>
          <p:cNvPr id="9" name="Connettore diritto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uppo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igura a mano libera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2" name="Figura a mano libera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3" name="Figura a mano libera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grpSp>
      <p:sp>
        <p:nvSpPr>
          <p:cNvPr id="32" name="Titolo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rtlCol="0" anchor="b" anchorCtr="0">
            <a:noAutofit/>
          </a:bodyPr>
          <a:lstStyle>
            <a:lvl1pPr>
              <a:defRPr lang="it-IT" sz="4400" b="1" i="0">
                <a:latin typeface="+mj-lt"/>
              </a:defRPr>
            </a:lvl1pPr>
          </a:lstStyle>
          <a:p>
            <a:pPr rtl="0"/>
            <a:r>
              <a:rPr lang="it-IT"/>
              <a:t>Fare clic per inserire il titolo </a:t>
            </a:r>
          </a:p>
        </p:txBody>
      </p:sp>
      <p:sp>
        <p:nvSpPr>
          <p:cNvPr id="2" name="Segnaposto contenuto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rtlCol="0">
            <a:normAutofit/>
          </a:bodyPr>
          <a:lstStyle>
            <a:lvl1pPr marL="283464" indent="-283464">
              <a:spcBef>
                <a:spcPts val="1800"/>
              </a:spcBef>
              <a:buFont typeface="Arial" panose="020B0604020202020204" pitchFamily="34" charset="0"/>
              <a:buChar char="•"/>
              <a:defRPr lang="it-IT" sz="2000"/>
            </a:lvl1pPr>
            <a:lvl2pPr indent="-283464">
              <a:spcBef>
                <a:spcPts val="1800"/>
              </a:spcBef>
              <a:defRPr lang="it-IT" sz="2000"/>
            </a:lvl2pPr>
            <a:lvl3pPr indent="-283464">
              <a:spcBef>
                <a:spcPts val="1800"/>
              </a:spcBef>
              <a:defRPr lang="it-IT" sz="2000"/>
            </a:lvl3pPr>
            <a:lvl4pPr indent="-283464">
              <a:spcBef>
                <a:spcPts val="1800"/>
              </a:spcBef>
              <a:defRPr lang="it-IT" sz="2000"/>
            </a:lvl4pPr>
            <a:lvl5pPr indent="-283464">
              <a:spcBef>
                <a:spcPts val="1800"/>
              </a:spcBef>
              <a:defRPr lang="it-IT" sz="200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8" name="Segnaposto numero diapositiva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rtlCol="0"/>
          <a:lstStyle>
            <a:defPPr>
              <a:defRPr lang="it-IT"/>
            </a:defPPr>
          </a:lstStyle>
          <a:p>
            <a:pPr rtl="0"/>
            <a:fld id="{294A09A9-5501-47C1-A89A-A340965A2BE2}" type="slidenum">
              <a:rPr lang="it-IT" smtClean="0"/>
              <a:pPr/>
              <a:t>‹N›</a:t>
            </a:fld>
            <a:endParaRPr lang="it-IT" dirty="0">
              <a:latin typeface="+mn-lt"/>
            </a:endParaRPr>
          </a:p>
        </p:txBody>
      </p:sp>
      <p:sp>
        <p:nvSpPr>
          <p:cNvPr id="5" name="Segnaposto data 4">
            <a:extLst>
              <a:ext uri="{FF2B5EF4-FFF2-40B4-BE49-F238E27FC236}">
                <a16:creationId xmlns:a16="http://schemas.microsoft.com/office/drawing/2014/main" id="{E9272B8D-F380-9F1A-C8E6-BDD2352B1763}"/>
              </a:ext>
            </a:extLst>
          </p:cNvPr>
          <p:cNvSpPr>
            <a:spLocks noGrp="1"/>
          </p:cNvSpPr>
          <p:nvPr>
            <p:ph type="dt" sz="half" idx="21"/>
          </p:nvPr>
        </p:nvSpPr>
        <p:spPr/>
        <p:txBody>
          <a:bodyPr rtlCol="0"/>
          <a:lstStyle>
            <a:defPPr>
              <a:defRPr lang="it-IT"/>
            </a:defPPr>
          </a:lstStyle>
          <a:p>
            <a:pPr rtl="0"/>
            <a:endParaRPr lang="it-IT"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olo">
    <p:bg>
      <p:bgPr>
        <a:solidFill>
          <a:schemeClr val="tx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rtlCol="0" anchor="b">
            <a:noAutofit/>
          </a:bodyPr>
          <a:lstStyle>
            <a:lvl1pPr algn="l">
              <a:lnSpc>
                <a:spcPct val="80000"/>
              </a:lnSpc>
              <a:defRPr lang="it-IT" sz="6000" b="1" i="0" spc="100" baseline="0">
                <a:solidFill>
                  <a:schemeClr val="bg1"/>
                </a:solidFill>
                <a:latin typeface="+mj-lt"/>
              </a:defRPr>
            </a:lvl1pPr>
          </a:lstStyle>
          <a:p>
            <a:pPr rtl="0"/>
            <a:r>
              <a:rPr lang="it-IT"/>
              <a:t>Fare clic per inserire il titolo </a:t>
            </a:r>
          </a:p>
        </p:txBody>
      </p:sp>
      <p:grpSp>
        <p:nvGrpSpPr>
          <p:cNvPr id="9" name="Gruppo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igura a mano libera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1" name="Figura a mano libera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2" name="Figura a mano libera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grpSp>
      <p:cxnSp>
        <p:nvCxnSpPr>
          <p:cNvPr id="13" name="Connettore diritto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Segnaposto testo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rtlCol="0">
            <a:noAutofit/>
          </a:bodyPr>
          <a:lstStyle>
            <a:lvl1pPr marL="0" indent="0">
              <a:buNone/>
              <a:defRPr lang="it-IT" sz="2400" b="1" i="0">
                <a:solidFill>
                  <a:schemeClr val="tx2">
                    <a:lumMod val="75000"/>
                  </a:schemeClr>
                </a:solidFill>
                <a:latin typeface="+mn-lt"/>
              </a:defRPr>
            </a:lvl1pPr>
            <a:lvl2pPr>
              <a:defRPr lang="it-IT" sz="4000"/>
            </a:lvl2pPr>
            <a:lvl3pPr>
              <a:defRPr lang="it-IT" sz="4000"/>
            </a:lvl3pPr>
            <a:lvl4pPr>
              <a:defRPr lang="it-IT" sz="4000"/>
            </a:lvl4pPr>
            <a:lvl5pPr>
              <a:defRPr lang="it-IT" sz="4000"/>
            </a:lvl5pPr>
          </a:lstStyle>
          <a:p>
            <a:pPr lvl="0" rtl="0"/>
            <a:r>
              <a:rPr lang="it-IT"/>
              <a:t>Fare clic per inserire il testo</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olo e due contenuti 2">
    <p:bg>
      <p:bgPr>
        <a:solidFill>
          <a:schemeClr val="tx1"/>
        </a:solidFill>
        <a:effectLst/>
      </p:bgPr>
    </p:bg>
    <p:spTree>
      <p:nvGrpSpPr>
        <p:cNvPr id="1" name=""/>
        <p:cNvGrpSpPr/>
        <p:nvPr/>
      </p:nvGrpSpPr>
      <p:grpSpPr>
        <a:xfrm>
          <a:off x="0" y="0"/>
          <a:ext cx="0" cy="0"/>
          <a:chOff x="0" y="0"/>
          <a:chExt cx="0" cy="0"/>
        </a:xfrm>
      </p:grpSpPr>
      <p:grpSp>
        <p:nvGrpSpPr>
          <p:cNvPr id="11" name="Gruppo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igura a mano libera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3" name="Figura a mano libera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4" name="Figura a mano libera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grpSp>
      <p:sp>
        <p:nvSpPr>
          <p:cNvPr id="16" name="Titolo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rtlCol="0" anchor="b" anchorCtr="0">
            <a:noAutofit/>
          </a:bodyPr>
          <a:lstStyle>
            <a:lvl1pPr>
              <a:defRPr lang="it-IT" sz="4400" b="1" i="0">
                <a:solidFill>
                  <a:schemeClr val="bg1"/>
                </a:solidFill>
                <a:latin typeface="+mj-lt"/>
              </a:defRPr>
            </a:lvl1pPr>
          </a:lstStyle>
          <a:p>
            <a:pPr rtl="0"/>
            <a:r>
              <a:rPr lang="it-IT"/>
              <a:t>Fare clic per inserire il titolo </a:t>
            </a:r>
          </a:p>
        </p:txBody>
      </p:sp>
      <p:sp>
        <p:nvSpPr>
          <p:cNvPr id="2" name="Segnaposto contenuto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rtlCol="0">
            <a:normAutofit/>
          </a:bodyPr>
          <a:lstStyle>
            <a:lvl1pPr marL="0" indent="0">
              <a:spcBef>
                <a:spcPts val="1800"/>
              </a:spcBef>
              <a:buFont typeface="Arial" panose="020B0604020202020204" pitchFamily="34" charset="0"/>
              <a:buNone/>
              <a:defRPr lang="it-IT" sz="2000"/>
            </a:lvl1pPr>
            <a:lvl2pPr marL="283464" indent="-283464">
              <a:spcBef>
                <a:spcPts val="1800"/>
              </a:spcBef>
              <a:defRPr lang="it-IT" sz="2000"/>
            </a:lvl2pPr>
            <a:lvl3pPr marL="594360" indent="-283464">
              <a:spcBef>
                <a:spcPts val="1800"/>
              </a:spcBef>
              <a:defRPr lang="it-IT" sz="2000"/>
            </a:lvl3pPr>
            <a:lvl4pPr marL="822960" indent="-283464">
              <a:spcBef>
                <a:spcPts val="1800"/>
              </a:spcBef>
              <a:defRPr lang="it-IT" sz="2000"/>
            </a:lvl4pPr>
            <a:lvl5pPr marL="1005840" indent="-283464">
              <a:spcBef>
                <a:spcPts val="1800"/>
              </a:spcBef>
              <a:defRPr lang="it-IT" sz="200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3" name="Segnaposto contenuto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rtlCol="0">
            <a:normAutofit/>
          </a:bodyPr>
          <a:lstStyle>
            <a:lvl1pPr marL="0" indent="0">
              <a:spcBef>
                <a:spcPts val="1800"/>
              </a:spcBef>
              <a:buFont typeface="Arial" panose="020B0604020202020204" pitchFamily="34" charset="0"/>
              <a:buNone/>
              <a:defRPr lang="it-IT" sz="2000"/>
            </a:lvl1pPr>
            <a:lvl2pPr marL="283464" indent="-283464">
              <a:spcBef>
                <a:spcPts val="1800"/>
              </a:spcBef>
              <a:defRPr lang="it-IT" sz="2000"/>
            </a:lvl2pPr>
            <a:lvl3pPr marL="548640" indent="-283464">
              <a:spcBef>
                <a:spcPts val="1800"/>
              </a:spcBef>
              <a:defRPr lang="it-IT" sz="2000"/>
            </a:lvl3pPr>
            <a:lvl4pPr marL="822960" indent="-283464">
              <a:spcBef>
                <a:spcPts val="1800"/>
              </a:spcBef>
              <a:defRPr lang="it-IT" sz="2000"/>
            </a:lvl4pPr>
            <a:lvl5pPr marL="1005840" indent="-283464">
              <a:spcBef>
                <a:spcPts val="1800"/>
              </a:spcBef>
              <a:defRPr lang="it-IT" sz="200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10" name="Segnaposto numero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it-IT"/>
            </a:defPPr>
          </a:lstStyle>
          <a:p>
            <a:pPr rtl="0"/>
            <a:fld id="{294A09A9-5501-47C1-A89A-A340965A2BE2}" type="slidenum">
              <a:rPr lang="it-IT" smtClean="0"/>
              <a:pPr/>
              <a:t>‹N›</a:t>
            </a:fld>
            <a:endParaRPr lang="it-IT" dirty="0">
              <a:latin typeface="+mn-lt"/>
            </a:endParaRPr>
          </a:p>
        </p:txBody>
      </p:sp>
      <p:sp>
        <p:nvSpPr>
          <p:cNvPr id="8" name="Segnaposto data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it-IT"/>
            </a:defPPr>
          </a:lstStyle>
          <a:p>
            <a:pPr rtl="0"/>
            <a:endParaRPr lang="it-IT" dirty="0">
              <a:latin typeface="+mn-lt"/>
            </a:endParaRPr>
          </a:p>
        </p:txBody>
      </p:sp>
      <p:cxnSp>
        <p:nvCxnSpPr>
          <p:cNvPr id="4" name="Connettore dirit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olo e contenuto ">
    <p:bg>
      <p:bgPr>
        <a:solidFill>
          <a:schemeClr val="tx1"/>
        </a:solidFill>
        <a:effectLst/>
      </p:bgPr>
    </p:bg>
    <p:spTree>
      <p:nvGrpSpPr>
        <p:cNvPr id="1" name=""/>
        <p:cNvGrpSpPr/>
        <p:nvPr/>
      </p:nvGrpSpPr>
      <p:grpSpPr>
        <a:xfrm>
          <a:off x="0" y="0"/>
          <a:ext cx="0" cy="0"/>
          <a:chOff x="0" y="0"/>
          <a:chExt cx="0" cy="0"/>
        </a:xfrm>
      </p:grpSpPr>
      <p:grpSp>
        <p:nvGrpSpPr>
          <p:cNvPr id="11" name="Gruppo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Forma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3" name="Figura a mano libera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4" name="Figura a mano libera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8" name="Figura a mano libera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defPPr>
                <a:defRPr lang="it-IT"/>
              </a:defPPr>
            </a:lstStyle>
            <a:p>
              <a:pPr rtl="0"/>
              <a:endParaRPr lang="it-IT" dirty="0"/>
            </a:p>
          </p:txBody>
        </p:sp>
        <p:sp>
          <p:nvSpPr>
            <p:cNvPr id="19" name="Figura a mano libera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grpSp>
      <p:sp>
        <p:nvSpPr>
          <p:cNvPr id="16" name="Titolo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rtlCol="0" anchor="b" anchorCtr="0">
            <a:noAutofit/>
          </a:bodyPr>
          <a:lstStyle>
            <a:lvl1pPr>
              <a:defRPr lang="it-IT" sz="4400" b="1" i="0">
                <a:solidFill>
                  <a:schemeClr val="bg1"/>
                </a:solidFill>
                <a:latin typeface="+mj-lt"/>
              </a:defRPr>
            </a:lvl1pPr>
          </a:lstStyle>
          <a:p>
            <a:pPr rtl="0"/>
            <a:r>
              <a:rPr lang="it-IT"/>
              <a:t>Fare clic per inserire il titolo </a:t>
            </a:r>
          </a:p>
        </p:txBody>
      </p:sp>
      <p:cxnSp>
        <p:nvCxnSpPr>
          <p:cNvPr id="4" name="Connettore dirit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Segnaposto contenuto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rtlCol="0">
            <a:normAutofit/>
          </a:bodyPr>
          <a:lstStyle>
            <a:lvl1pPr marL="457200" indent="-457200">
              <a:spcBef>
                <a:spcPts val="1800"/>
              </a:spcBef>
              <a:buFont typeface="+mj-lt"/>
              <a:buAutoNum type="arabicPeriod"/>
              <a:defRPr lang="it-IT" sz="2000"/>
            </a:lvl1pPr>
            <a:lvl2pPr marL="914400" indent="-457200">
              <a:spcBef>
                <a:spcPts val="1800"/>
              </a:spcBef>
              <a:buFont typeface="+mj-lt"/>
              <a:buAutoNum type="alphaLcPeriod"/>
              <a:defRPr lang="it-IT" sz="2000"/>
            </a:lvl2pPr>
            <a:lvl3pPr marL="1371600" indent="-457200">
              <a:spcBef>
                <a:spcPts val="1800"/>
              </a:spcBef>
              <a:buFont typeface="+mj-lt"/>
              <a:buAutoNum type="arabicParenR"/>
              <a:defRPr lang="it-IT" sz="2000"/>
            </a:lvl3pPr>
            <a:lvl4pPr marL="1371600" indent="0">
              <a:spcBef>
                <a:spcPts val="1800"/>
              </a:spcBef>
              <a:buFont typeface="+mj-lt"/>
              <a:buNone/>
              <a:defRPr lang="it-IT" sz="2000"/>
            </a:lvl4pPr>
            <a:lvl5pPr marL="2286000" indent="-457200">
              <a:spcBef>
                <a:spcPts val="1800"/>
              </a:spcBef>
              <a:buFont typeface="+mj-lt"/>
              <a:buAutoNum type="arabicPeriod"/>
              <a:defRPr lang="it-IT" sz="2000"/>
            </a:lvl5pPr>
          </a:lstStyle>
          <a:p>
            <a:pPr lvl="0" rtl="0"/>
            <a:r>
              <a:rPr lang="it-IT"/>
              <a:t>Fai clic per aggiungere contenuto</a:t>
            </a:r>
          </a:p>
          <a:p>
            <a:pPr lvl="1" rtl="0"/>
            <a:r>
              <a:rPr lang="it-IT"/>
              <a:t>Secondo livello</a:t>
            </a:r>
          </a:p>
          <a:p>
            <a:pPr lvl="2" rtl="0"/>
            <a:r>
              <a:rPr lang="it-IT"/>
              <a:t>Terzo livello</a:t>
            </a:r>
          </a:p>
          <a:p>
            <a:pPr lvl="3" rtl="0"/>
            <a:endParaRPr lang="it-IT" dirty="0"/>
          </a:p>
        </p:txBody>
      </p:sp>
      <p:sp>
        <p:nvSpPr>
          <p:cNvPr id="2" name="Segnaposto contenuto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rtlCol="0">
            <a:normAutofit/>
          </a:bodyPr>
          <a:lstStyle>
            <a:lvl1pPr marL="0" indent="0">
              <a:spcBef>
                <a:spcPts val="1800"/>
              </a:spcBef>
              <a:buFont typeface="Arial" panose="020B0604020202020204" pitchFamily="34" charset="0"/>
              <a:buNone/>
              <a:defRPr lang="it-IT" sz="2000"/>
            </a:lvl1pPr>
            <a:lvl2pPr marL="283464" indent="-283464">
              <a:spcBef>
                <a:spcPts val="1800"/>
              </a:spcBef>
              <a:defRPr lang="it-IT" sz="2000"/>
            </a:lvl2pPr>
            <a:lvl3pPr marL="548640" indent="-283464">
              <a:spcBef>
                <a:spcPts val="1800"/>
              </a:spcBef>
              <a:defRPr lang="it-IT" sz="2000"/>
            </a:lvl3pPr>
            <a:lvl4pPr marL="822960" indent="-283464">
              <a:spcBef>
                <a:spcPts val="1800"/>
              </a:spcBef>
              <a:defRPr lang="it-IT" sz="2000"/>
            </a:lvl4pPr>
            <a:lvl5pPr marL="1005840" indent="-283464">
              <a:spcBef>
                <a:spcPts val="1800"/>
              </a:spcBef>
              <a:defRPr lang="it-IT" sz="200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10" name="Segnaposto numero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it-IT"/>
            </a:defPPr>
          </a:lstStyle>
          <a:p>
            <a:pPr rtl="0"/>
            <a:fld id="{294A09A9-5501-47C1-A89A-A340965A2BE2}" type="slidenum">
              <a:rPr lang="it-IT" smtClean="0"/>
              <a:pPr/>
              <a:t>‹N›</a:t>
            </a:fld>
            <a:endParaRPr lang="it-IT" dirty="0">
              <a:latin typeface="+mn-lt"/>
            </a:endParaRPr>
          </a:p>
        </p:txBody>
      </p:sp>
      <p:sp>
        <p:nvSpPr>
          <p:cNvPr id="8" name="Segnaposto data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it-IT"/>
            </a:defPPr>
          </a:lstStyle>
          <a:p>
            <a:pPr rtl="0"/>
            <a:endParaRPr lang="it-IT"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to titolo e immagine">
    <p:bg>
      <p:bgPr>
        <a:solidFill>
          <a:schemeClr val="tx1"/>
        </a:solidFill>
        <a:effectLst/>
      </p:bgPr>
    </p:bg>
    <p:spTree>
      <p:nvGrpSpPr>
        <p:cNvPr id="1" name=""/>
        <p:cNvGrpSpPr/>
        <p:nvPr/>
      </p:nvGrpSpPr>
      <p:grpSpPr>
        <a:xfrm>
          <a:off x="0" y="0"/>
          <a:ext cx="0" cy="0"/>
          <a:chOff x="0" y="0"/>
          <a:chExt cx="0" cy="0"/>
        </a:xfrm>
      </p:grpSpPr>
      <p:sp>
        <p:nvSpPr>
          <p:cNvPr id="16" name="Titolo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rtlCol="0" anchor="b" anchorCtr="0">
            <a:noAutofit/>
          </a:bodyPr>
          <a:lstStyle>
            <a:lvl1pPr>
              <a:defRPr lang="it-IT" sz="4400" b="1" i="0">
                <a:solidFill>
                  <a:schemeClr val="bg1"/>
                </a:solidFill>
                <a:latin typeface="+mj-lt"/>
              </a:defRPr>
            </a:lvl1pPr>
          </a:lstStyle>
          <a:p>
            <a:pPr rtl="0"/>
            <a:r>
              <a:rPr lang="it-IT"/>
              <a:t>Fare clic per inserire il titolo </a:t>
            </a:r>
          </a:p>
        </p:txBody>
      </p:sp>
      <p:sp>
        <p:nvSpPr>
          <p:cNvPr id="3" name="Segnaposto contenuto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rtlCol="0">
            <a:normAutofit/>
          </a:bodyPr>
          <a:lstStyle>
            <a:lvl1pPr marL="0" indent="0">
              <a:spcBef>
                <a:spcPts val="1800"/>
              </a:spcBef>
              <a:buFont typeface="Arial" panose="020B0604020202020204" pitchFamily="34" charset="0"/>
              <a:buNone/>
              <a:defRPr lang="it-IT" sz="2000"/>
            </a:lvl1pPr>
            <a:lvl2pPr indent="-283464">
              <a:spcBef>
                <a:spcPts val="1800"/>
              </a:spcBef>
              <a:defRPr lang="it-IT" sz="2000"/>
            </a:lvl2pPr>
            <a:lvl3pPr indent="-283464">
              <a:spcBef>
                <a:spcPts val="1800"/>
              </a:spcBef>
              <a:defRPr lang="it-IT" sz="2000"/>
            </a:lvl3pPr>
            <a:lvl4pPr indent="-283464">
              <a:spcBef>
                <a:spcPts val="1800"/>
              </a:spcBef>
              <a:defRPr lang="it-IT" sz="2000"/>
            </a:lvl4pPr>
            <a:lvl5pPr indent="-283464">
              <a:spcBef>
                <a:spcPts val="1800"/>
              </a:spcBef>
              <a:defRPr lang="it-IT" sz="200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cxnSp>
        <p:nvCxnSpPr>
          <p:cNvPr id="4" name="Connettore dirit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Segnaposto immagine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rtlCol="0">
            <a:normAutofit/>
          </a:bodyPr>
          <a:lstStyle>
            <a:lvl1pPr marL="0" indent="0" algn="ctr">
              <a:buNone/>
              <a:defRPr lang="it-IT" sz="2000">
                <a:solidFill>
                  <a:schemeClr val="bg1"/>
                </a:solidFill>
              </a:defRPr>
            </a:lvl1pPr>
          </a:lstStyle>
          <a:p>
            <a:pPr rtl="0"/>
            <a:r>
              <a:rPr lang="it-IT"/>
              <a:t>Fare clic sull'icona per inserire un'immagine</a:t>
            </a:r>
          </a:p>
        </p:txBody>
      </p:sp>
      <p:sp>
        <p:nvSpPr>
          <p:cNvPr id="10" name="Segnaposto numero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it-IT"/>
            </a:defPPr>
          </a:lstStyle>
          <a:p>
            <a:pPr rtl="0"/>
            <a:fld id="{294A09A9-5501-47C1-A89A-A340965A2BE2}" type="slidenum">
              <a:rPr lang="it-IT" smtClean="0"/>
              <a:pPr/>
              <a:t>‹N›</a:t>
            </a:fld>
            <a:endParaRPr lang="it-IT" dirty="0">
              <a:latin typeface="+mn-lt"/>
            </a:endParaRPr>
          </a:p>
        </p:txBody>
      </p:sp>
      <p:sp>
        <p:nvSpPr>
          <p:cNvPr id="8" name="Segnaposto data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it-IT"/>
            </a:defPPr>
          </a:lstStyle>
          <a:p>
            <a:pPr rtl="0"/>
            <a:endParaRPr lang="it-IT"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defPPr>
              <a:defRPr lang="it-IT"/>
            </a:defPPr>
          </a:lstStyle>
          <a:p>
            <a:pPr lvl="0" rtl="0"/>
            <a:r>
              <a:rPr lang="it-IT"/>
              <a:t>Fare clic per modificare lo stile del titolo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12" name="Segnaposto titolo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defPPr>
              <a:defRPr lang="it-IT"/>
            </a:defPPr>
          </a:lstStyle>
          <a:p>
            <a:pPr rtl="0"/>
            <a:r>
              <a:rPr lang="it-IT"/>
              <a:t>Fare clic per modificare lo stile del titolo</a:t>
            </a:r>
          </a:p>
        </p:txBody>
      </p:sp>
      <p:sp>
        <p:nvSpPr>
          <p:cNvPr id="30" name="Segnaposto data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lang="it-IT" sz="1100" b="0" i="0">
                <a:solidFill>
                  <a:schemeClr val="bg1"/>
                </a:solidFill>
                <a:latin typeface="+mn-lt"/>
              </a:defRPr>
            </a:lvl1pPr>
          </a:lstStyle>
          <a:p>
            <a:pPr rtl="0"/>
            <a:endParaRPr lang="it-IT" dirty="0">
              <a:latin typeface="+mn-lt"/>
            </a:endParaRPr>
          </a:p>
        </p:txBody>
      </p:sp>
      <p:sp>
        <p:nvSpPr>
          <p:cNvPr id="32" name="Segnaposto numero diapositiva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lang="it-IT" sz="1100" b="1" i="0">
                <a:solidFill>
                  <a:schemeClr val="bg1"/>
                </a:solidFill>
                <a:latin typeface="+mn-lt"/>
              </a:defRPr>
            </a:lvl1pPr>
          </a:lstStyle>
          <a:p>
            <a:pPr rtl="0"/>
            <a:fld id="{294A09A9-5501-47C1-A89A-A340965A2BE2}" type="slidenum">
              <a:rPr lang="it-IT" smtClean="0"/>
              <a:pPr/>
              <a:t>‹N›</a:t>
            </a:fld>
            <a:endParaRPr lang="it-IT"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Lst>
  <p:hf hdr="0" ftr="0" dt="0"/>
  <p:txStyles>
    <p:titleStyle>
      <a:lvl1pPr algn="l" defTabSz="914400" rtl="0" eaLnBrk="1" latinLnBrk="0" hangingPunct="1">
        <a:lnSpc>
          <a:spcPct val="80000"/>
        </a:lnSpc>
        <a:spcBef>
          <a:spcPct val="0"/>
        </a:spcBef>
        <a:buNone/>
        <a:defRPr lang="it-IT" sz="4400" b="1" i="0" kern="1200" spc="100" baseline="0">
          <a:solidFill>
            <a:schemeClr val="bg1"/>
          </a:solidFill>
          <a:latin typeface="+mj-lt"/>
          <a:ea typeface="+mj-ea"/>
          <a:cs typeface="+mj-cs"/>
        </a:defRPr>
      </a:lvl1pPr>
      <a:lvl2pPr eaLnBrk="1" hangingPunct="1">
        <a:defRPr lang="it-IT">
          <a:solidFill>
            <a:schemeClr val="tx2"/>
          </a:solidFill>
        </a:defRPr>
      </a:lvl2pPr>
      <a:lvl3pPr eaLnBrk="1" hangingPunct="1">
        <a:defRPr lang="it-IT">
          <a:solidFill>
            <a:schemeClr val="tx2"/>
          </a:solidFill>
        </a:defRPr>
      </a:lvl3pPr>
      <a:lvl4pPr eaLnBrk="1" hangingPunct="1">
        <a:defRPr lang="it-IT">
          <a:solidFill>
            <a:schemeClr val="tx2"/>
          </a:solidFill>
        </a:defRPr>
      </a:lvl4pPr>
      <a:lvl5pPr eaLnBrk="1" hangingPunct="1">
        <a:defRPr lang="it-IT">
          <a:solidFill>
            <a:schemeClr val="tx2"/>
          </a:solidFill>
        </a:defRPr>
      </a:lvl5pPr>
      <a:lvl6pPr eaLnBrk="1" hangingPunct="1">
        <a:defRPr lang="it-IT">
          <a:solidFill>
            <a:schemeClr val="tx2"/>
          </a:solidFill>
        </a:defRPr>
      </a:lvl6pPr>
      <a:lvl7pPr eaLnBrk="1" hangingPunct="1">
        <a:defRPr lang="it-IT">
          <a:solidFill>
            <a:schemeClr val="tx2"/>
          </a:solidFill>
        </a:defRPr>
      </a:lvl7pPr>
      <a:lvl8pPr eaLnBrk="1" hangingPunct="1">
        <a:defRPr lang="it-IT">
          <a:solidFill>
            <a:schemeClr val="tx2"/>
          </a:solidFill>
        </a:defRPr>
      </a:lvl8pPr>
      <a:lvl9pPr eaLnBrk="1" hangingPunct="1">
        <a:defRPr lang="it-IT">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lang="it-IT"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lang="it-IT"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lang="it-IT"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lang="it-IT"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lang="it-IT"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9pPr>
    </p:bodyStyle>
    <p:otherStyle>
      <a:defPPr>
        <a:defRPr lang="it-IT"/>
      </a:defPPr>
      <a:lvl1pPr marL="0" algn="l" defTabSz="914400" rtl="0" eaLnBrk="1" latinLnBrk="0" hangingPunct="1">
        <a:defRPr lang="it-IT" sz="1800" kern="1200">
          <a:solidFill>
            <a:schemeClr val="tx1"/>
          </a:solidFill>
          <a:latin typeface="+mn-lt"/>
          <a:ea typeface="+mn-ea"/>
          <a:cs typeface="+mn-cs"/>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mailto:dichiarazionepatente@pec.ispettorato.gov.it"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PatenteACrediti_FAQ@ispettorato.gov.it"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B1D9D6-2977-ABCD-FDF8-51AFA5064E54}"/>
              </a:ext>
            </a:extLst>
          </p:cNvPr>
          <p:cNvSpPr>
            <a:spLocks noGrp="1"/>
          </p:cNvSpPr>
          <p:nvPr>
            <p:ph type="title"/>
          </p:nvPr>
        </p:nvSpPr>
        <p:spPr>
          <a:xfrm>
            <a:off x="3596640" y="425780"/>
            <a:ext cx="7993198" cy="1453820"/>
          </a:xfrm>
        </p:spPr>
        <p:txBody>
          <a:bodyPr rtlCol="0" anchor="b">
            <a:normAutofit/>
          </a:bodyPr>
          <a:lstStyle>
            <a:defPPr>
              <a:defRPr lang="it-IT"/>
            </a:defPPr>
          </a:lstStyle>
          <a:p>
            <a:pPr algn="l"/>
            <a:r>
              <a:rPr lang="it-IT" sz="3200" b="1" i="0" u="none" strike="noStrike" baseline="0" dirty="0">
                <a:solidFill>
                  <a:srgbClr val="000078"/>
                </a:solidFill>
                <a:latin typeface="HelveticaLTStd-BoldCond"/>
              </a:rPr>
              <a:t>LA NUOVA PATENTE A CREDITI</a:t>
            </a:r>
            <a:br>
              <a:rPr lang="it-IT" sz="3100" dirty="0"/>
            </a:br>
            <a:br>
              <a:rPr lang="it-IT" sz="3100" b="0" i="0" u="none" strike="noStrike" baseline="0" dirty="0"/>
            </a:br>
            <a:r>
              <a:rPr lang="it-IT" sz="1600" b="1" i="0" u="none" strike="noStrike" baseline="0" dirty="0">
                <a:latin typeface="HelveticaLTStd-BoldCond"/>
              </a:rPr>
              <a:t>Giovedì 17 ottobre, ore 10.00 – 12.30</a:t>
            </a:r>
            <a:br>
              <a:rPr lang="it-IT" sz="1600" b="1" i="0" u="none" strike="noStrike" baseline="0" dirty="0">
                <a:latin typeface="HelveticaLTStd-BoldCond"/>
              </a:rPr>
            </a:br>
            <a:r>
              <a:rPr lang="it-IT" sz="1600" b="0" i="0" u="none" strike="noStrike" baseline="0" dirty="0">
                <a:latin typeface="HelveticaLTStd-Cond"/>
              </a:rPr>
              <a:t>c/o Palazzo Giacomelli, Riviera Garibaldi 13, Treviso</a:t>
            </a:r>
            <a:endParaRPr lang="it-IT" sz="1600" b="0" dirty="0"/>
          </a:p>
        </p:txBody>
      </p:sp>
      <p:sp>
        <p:nvSpPr>
          <p:cNvPr id="9" name="Content Placeholder 3">
            <a:extLst>
              <a:ext uri="{FF2B5EF4-FFF2-40B4-BE49-F238E27FC236}">
                <a16:creationId xmlns:a16="http://schemas.microsoft.com/office/drawing/2014/main" id="{1CE5B707-B1E8-A3EA-DD22-CF4D6D9AFDF1}"/>
              </a:ext>
            </a:extLst>
          </p:cNvPr>
          <p:cNvSpPr>
            <a:spLocks/>
          </p:cNvSpPr>
          <p:nvPr/>
        </p:nvSpPr>
        <p:spPr>
          <a:xfrm>
            <a:off x="-824858" y="2841519"/>
            <a:ext cx="5083351" cy="833220"/>
          </a:xfrm>
          <a:prstGeom prst="rect">
            <a:avLst/>
          </a:prstGeom>
        </p:spPr>
        <p:txBody>
          <a:bodyPr/>
          <a:lstStyle/>
          <a:p>
            <a:pPr algn="ctr" defTabSz="621792">
              <a:spcAft>
                <a:spcPts val="600"/>
              </a:spcAft>
            </a:pPr>
            <a:r>
              <a:rPr lang="it-IT" sz="1600" i="1" kern="1200" dirty="0">
                <a:solidFill>
                  <a:srgbClr val="000000"/>
                </a:solidFill>
                <a:latin typeface="+mn-lt"/>
                <a:ea typeface="Tahoma" panose="020B0604030504040204" pitchFamily="34" charset="0"/>
                <a:cs typeface="Tahoma" panose="020B0604030504040204" pitchFamily="34" charset="0"/>
              </a:rPr>
              <a:t>Dott. Andrea De Lena</a:t>
            </a:r>
          </a:p>
          <a:p>
            <a:pPr algn="ctr" defTabSz="621792">
              <a:spcAft>
                <a:spcPts val="600"/>
              </a:spcAft>
            </a:pPr>
            <a:r>
              <a:rPr lang="it-IT" sz="1600" i="1" dirty="0">
                <a:solidFill>
                  <a:srgbClr val="000000"/>
                </a:solidFill>
                <a:ea typeface="Tahoma" panose="020B0604030504040204" pitchFamily="34" charset="0"/>
                <a:cs typeface="Tahoma" panose="020B0604030504040204" pitchFamily="34" charset="0"/>
              </a:rPr>
              <a:t>Responsabile Processo Vigilanza</a:t>
            </a:r>
            <a:endParaRPr lang="it-IT" sz="1600" i="1" kern="1200" dirty="0">
              <a:solidFill>
                <a:srgbClr val="000000"/>
              </a:solidFill>
              <a:latin typeface="+mn-lt"/>
              <a:ea typeface="Tahoma" panose="020B0604030504040204" pitchFamily="34" charset="0"/>
              <a:cs typeface="Tahoma" panose="020B0604030504040204" pitchFamily="34" charset="0"/>
            </a:endParaRPr>
          </a:p>
          <a:p>
            <a:pPr algn="ctr" defTabSz="621792">
              <a:spcAft>
                <a:spcPts val="600"/>
              </a:spcAft>
            </a:pPr>
            <a:r>
              <a:rPr lang="it-IT" sz="1600" i="1" kern="1200" dirty="0">
                <a:solidFill>
                  <a:srgbClr val="000000"/>
                </a:solidFill>
                <a:latin typeface="+mn-lt"/>
                <a:ea typeface="Tahoma" panose="020B0604030504040204" pitchFamily="34" charset="0"/>
                <a:cs typeface="Tahoma" panose="020B0604030504040204" pitchFamily="34" charset="0"/>
              </a:rPr>
              <a:t>Dott. Mauro Bordin</a:t>
            </a:r>
          </a:p>
          <a:p>
            <a:pPr algn="ctr" defTabSz="621792">
              <a:spcAft>
                <a:spcPts val="600"/>
              </a:spcAft>
            </a:pPr>
            <a:r>
              <a:rPr lang="it-IT" sz="1600" i="1" dirty="0">
                <a:solidFill>
                  <a:srgbClr val="000000"/>
                </a:solidFill>
                <a:ea typeface="Tahoma" panose="020B0604030504040204" pitchFamily="34" charset="0"/>
                <a:cs typeface="Tahoma" panose="020B0604030504040204" pitchFamily="34" charset="0"/>
              </a:rPr>
              <a:t>Ispettore del Lavoro</a:t>
            </a:r>
            <a:endParaRPr lang="it-IT" sz="1600" i="1" kern="1200" dirty="0">
              <a:solidFill>
                <a:srgbClr val="000000"/>
              </a:solidFill>
              <a:latin typeface="+mn-lt"/>
              <a:ea typeface="Tahoma" panose="020B0604030504040204" pitchFamily="34" charset="0"/>
              <a:cs typeface="Tahoma" panose="020B0604030504040204" pitchFamily="34" charset="0"/>
            </a:endParaRPr>
          </a:p>
        </p:txBody>
      </p:sp>
      <p:sp>
        <p:nvSpPr>
          <p:cNvPr id="5" name="Rettangolo 4">
            <a:extLst>
              <a:ext uri="{FF2B5EF4-FFF2-40B4-BE49-F238E27FC236}">
                <a16:creationId xmlns:a16="http://schemas.microsoft.com/office/drawing/2014/main" id="{4CA59EAF-ACD3-502F-5B77-44C5C9E82A33}"/>
              </a:ext>
            </a:extLst>
          </p:cNvPr>
          <p:cNvSpPr/>
          <p:nvPr/>
        </p:nvSpPr>
        <p:spPr>
          <a:xfrm>
            <a:off x="3762572" y="6152089"/>
            <a:ext cx="7810500" cy="469103"/>
          </a:xfrm>
          <a:prstGeom prst="rect">
            <a:avLst/>
          </a:prstGeom>
        </p:spPr>
        <p:txBody>
          <a:bodyPr wrap="square">
            <a:spAutoFit/>
          </a:bodyPr>
          <a:lstStyle/>
          <a:p>
            <a:pPr algn="ctr" defTabSz="621792">
              <a:spcAft>
                <a:spcPts val="600"/>
              </a:spcAft>
            </a:pPr>
            <a:r>
              <a:rPr lang="it-IT" sz="1224" i="1" kern="1200" dirty="0">
                <a:solidFill>
                  <a:schemeClr val="bg1"/>
                </a:solidFill>
                <a:ea typeface="+mn-ea"/>
                <a:cs typeface="+mn-cs"/>
              </a:rPr>
              <a:t>Si segnala che le considerazioni contenute nel presente intervento sono frutto esclusivo del pensiero dell’Autore e non hanno carattere in alcun modo impegnativo per l’Amministrazione alla quale appartiene</a:t>
            </a:r>
            <a:endParaRPr lang="it-IT" i="1" dirty="0">
              <a:solidFill>
                <a:schemeClr val="bg1"/>
              </a:solidFill>
            </a:endParaRPr>
          </a:p>
        </p:txBody>
      </p:sp>
      <p:sp>
        <p:nvSpPr>
          <p:cNvPr id="3" name="Segnaposto numero diapositiva 2">
            <a:extLst>
              <a:ext uri="{FF2B5EF4-FFF2-40B4-BE49-F238E27FC236}">
                <a16:creationId xmlns:a16="http://schemas.microsoft.com/office/drawing/2014/main" id="{1808C939-FA80-42D4-FE72-51203DB558E0}"/>
              </a:ext>
            </a:extLst>
          </p:cNvPr>
          <p:cNvSpPr>
            <a:spLocks noGrp="1"/>
          </p:cNvSpPr>
          <p:nvPr>
            <p:ph type="sldNum" sz="quarter" idx="22"/>
          </p:nvPr>
        </p:nvSpPr>
        <p:spPr>
          <a:xfrm>
            <a:off x="594360" y="6142564"/>
            <a:ext cx="523240" cy="437307"/>
          </a:xfrm>
        </p:spPr>
        <p:txBody>
          <a:bodyPr/>
          <a:lstStyle/>
          <a:p>
            <a:pPr algn="ctr" rtl="0"/>
            <a:fld id="{294A09A9-5501-47C1-A89A-A340965A2BE2}" type="slidenum">
              <a:rPr lang="it-IT" sz="2000" smtClean="0"/>
              <a:pPr algn="ctr" rtl="0"/>
              <a:t>1</a:t>
            </a:fld>
            <a:endParaRPr lang="it-IT" sz="2000" dirty="0">
              <a:latin typeface="+mn-lt"/>
            </a:endParaRPr>
          </a:p>
        </p:txBody>
      </p:sp>
      <p:pic>
        <p:nvPicPr>
          <p:cNvPr id="7" name="Immagine 6">
            <a:extLst>
              <a:ext uri="{FF2B5EF4-FFF2-40B4-BE49-F238E27FC236}">
                <a16:creationId xmlns:a16="http://schemas.microsoft.com/office/drawing/2014/main" id="{F4F0BE2A-F4B9-FD5F-CFCD-9FB4AEF0D91B}"/>
              </a:ext>
            </a:extLst>
          </p:cNvPr>
          <p:cNvPicPr>
            <a:picLocks noChangeAspect="1"/>
          </p:cNvPicPr>
          <p:nvPr/>
        </p:nvPicPr>
        <p:blipFill>
          <a:blip r:embed="rId3"/>
          <a:stretch>
            <a:fillRect/>
          </a:stretch>
        </p:blipFill>
        <p:spPr>
          <a:xfrm>
            <a:off x="512754" y="234549"/>
            <a:ext cx="2408129" cy="1725318"/>
          </a:xfrm>
          <a:prstGeom prst="rect">
            <a:avLst/>
          </a:prstGeom>
        </p:spPr>
      </p:pic>
      <p:sp>
        <p:nvSpPr>
          <p:cNvPr id="10" name="CasellaDiTesto 9">
            <a:extLst>
              <a:ext uri="{FF2B5EF4-FFF2-40B4-BE49-F238E27FC236}">
                <a16:creationId xmlns:a16="http://schemas.microsoft.com/office/drawing/2014/main" id="{FE6275FC-4203-D206-52D1-55E845A4C88D}"/>
              </a:ext>
            </a:extLst>
          </p:cNvPr>
          <p:cNvSpPr txBox="1"/>
          <p:nvPr/>
        </p:nvSpPr>
        <p:spPr>
          <a:xfrm>
            <a:off x="-1332802" y="2316339"/>
            <a:ext cx="6099242" cy="461665"/>
          </a:xfrm>
          <a:prstGeom prst="rect">
            <a:avLst/>
          </a:prstGeom>
          <a:noFill/>
        </p:spPr>
        <p:txBody>
          <a:bodyPr wrap="square">
            <a:spAutoFit/>
          </a:bodyPr>
          <a:lstStyle/>
          <a:p>
            <a:pPr algn="ctr">
              <a:tabLst>
                <a:tab pos="838200" algn="l"/>
              </a:tabLst>
            </a:pPr>
            <a:r>
              <a:rPr lang="it-IT" sz="1200" b="1" i="1" dirty="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Ispettorato Territoriale del Lavoro</a:t>
            </a:r>
          </a:p>
          <a:p>
            <a:pPr algn="ctr">
              <a:tabLst>
                <a:tab pos="838200" algn="l"/>
              </a:tabLst>
            </a:pPr>
            <a:r>
              <a:rPr lang="it-IT" sz="1200" b="1" i="1" dirty="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TREVISO-BELLUNO</a:t>
            </a:r>
            <a:endParaRPr lang="it-IT" dirty="0"/>
          </a:p>
        </p:txBody>
      </p:sp>
      <p:pic>
        <p:nvPicPr>
          <p:cNvPr id="12" name="Immagine 11">
            <a:extLst>
              <a:ext uri="{FF2B5EF4-FFF2-40B4-BE49-F238E27FC236}">
                <a16:creationId xmlns:a16="http://schemas.microsoft.com/office/drawing/2014/main" id="{3E6D86B9-6A12-AEE8-12F5-2D1FCB6A5342}"/>
              </a:ext>
            </a:extLst>
          </p:cNvPr>
          <p:cNvPicPr>
            <a:picLocks noChangeAspect="1"/>
          </p:cNvPicPr>
          <p:nvPr/>
        </p:nvPicPr>
        <p:blipFill>
          <a:blip r:embed="rId4">
            <a:alphaModFix/>
          </a:blip>
          <a:stretch>
            <a:fillRect/>
          </a:stretch>
        </p:blipFill>
        <p:spPr>
          <a:xfrm>
            <a:off x="4186358" y="2135478"/>
            <a:ext cx="6813761" cy="3751208"/>
          </a:xfrm>
          <a:prstGeom prst="rect">
            <a:avLst/>
          </a:prstGeom>
        </p:spPr>
      </p:pic>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it-IT"/>
            </a:defPPr>
          </a:lstStyle>
          <a:p>
            <a:pPr rtl="0"/>
            <a:r>
              <a:rPr lang="it-IT" sz="4000" dirty="0"/>
              <a:t>Il percorso per l’entrata in vigore della patente</a:t>
            </a:r>
          </a:p>
        </p:txBody>
      </p:sp>
      <p:sp>
        <p:nvSpPr>
          <p:cNvPr id="3" name="Segnaposto contenuto 2">
            <a:extLst>
              <a:ext uri="{FF2B5EF4-FFF2-40B4-BE49-F238E27FC236}">
                <a16:creationId xmlns:a16="http://schemas.microsoft.com/office/drawing/2014/main" id="{DB097449-5B72-ADA0-3B2D-1CBC160D6B90}"/>
              </a:ext>
            </a:extLst>
          </p:cNvPr>
          <p:cNvSpPr>
            <a:spLocks noGrp="1"/>
          </p:cNvSpPr>
          <p:nvPr>
            <p:ph sz="quarter" idx="15"/>
          </p:nvPr>
        </p:nvSpPr>
        <p:spPr>
          <a:xfrm>
            <a:off x="594360" y="2428875"/>
            <a:ext cx="10611522" cy="3597470"/>
          </a:xfrm>
        </p:spPr>
        <p:txBody>
          <a:bodyPr rtlCol="0">
            <a:noAutofit/>
          </a:bodyPr>
          <a:lstStyle>
            <a:defPPr>
              <a:defRPr lang="it-IT"/>
            </a:defPPr>
          </a:lstStyle>
          <a:p>
            <a:pPr marL="0" lvl="1" indent="0" algn="just" rtl="0">
              <a:buNone/>
            </a:pPr>
            <a:r>
              <a:rPr lang="it-IT" sz="3600" dirty="0"/>
              <a:t>Al fine di minimizzare i possibili disagi per gli intermediari, le imprese ed i lavoratori autonomi dal 23 settembre 2024 è perciò possibile presentare una autocertificazione/dichiarazione sostitutiva concernente il possesso dei requisiti previsti per ottenere la patente dall’articolo 27, comma 1, del decreto legislativo n. 81/2008</a:t>
            </a:r>
          </a:p>
          <a:p>
            <a:pPr marL="0" lvl="1" indent="0" algn="just" rtl="0">
              <a:buNone/>
            </a:pPr>
            <a:endParaRPr lang="it-IT" sz="3800" dirty="0"/>
          </a:p>
        </p:txBody>
      </p:sp>
      <p:sp>
        <p:nvSpPr>
          <p:cNvPr id="4" name="Segnaposto numero diapositiva 3">
            <a:extLst>
              <a:ext uri="{FF2B5EF4-FFF2-40B4-BE49-F238E27FC236}">
                <a16:creationId xmlns:a16="http://schemas.microsoft.com/office/drawing/2014/main" id="{ACFC03DA-74F0-53CF-5800-13DB2FCAB04E}"/>
              </a:ext>
            </a:extLst>
          </p:cNvPr>
          <p:cNvSpPr>
            <a:spLocks noGrp="1"/>
          </p:cNvSpPr>
          <p:nvPr>
            <p:ph type="sldNum" sz="quarter" idx="12"/>
          </p:nvPr>
        </p:nvSpPr>
        <p:spPr/>
        <p:txBody>
          <a:bodyPr/>
          <a:lstStyle/>
          <a:p>
            <a:pPr algn="ctr" rtl="0"/>
            <a:fld id="{294A09A9-5501-47C1-A89A-A340965A2BE2}" type="slidenum">
              <a:rPr lang="it-IT" sz="2000" smtClean="0"/>
              <a:pPr algn="ctr" rtl="0"/>
              <a:t>10</a:t>
            </a:fld>
            <a:endParaRPr lang="it-IT" sz="2000" dirty="0">
              <a:latin typeface="+mn-lt"/>
            </a:endParaRPr>
          </a:p>
        </p:txBody>
      </p:sp>
    </p:spTree>
    <p:extLst>
      <p:ext uri="{BB962C8B-B14F-4D97-AF65-F5344CB8AC3E}">
        <p14:creationId xmlns:p14="http://schemas.microsoft.com/office/powerpoint/2010/main" val="2044214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it-IT"/>
            </a:defPPr>
          </a:lstStyle>
          <a:p>
            <a:pPr rtl="0"/>
            <a:r>
              <a:rPr lang="it-IT" sz="4000" dirty="0"/>
              <a:t>Il percorso per l’entrata in vigore della patente</a:t>
            </a:r>
          </a:p>
        </p:txBody>
      </p:sp>
      <p:sp>
        <p:nvSpPr>
          <p:cNvPr id="3" name="Segnaposto contenuto 2">
            <a:extLst>
              <a:ext uri="{FF2B5EF4-FFF2-40B4-BE49-F238E27FC236}">
                <a16:creationId xmlns:a16="http://schemas.microsoft.com/office/drawing/2014/main" id="{DB097449-5B72-ADA0-3B2D-1CBC160D6B90}"/>
              </a:ext>
            </a:extLst>
          </p:cNvPr>
          <p:cNvSpPr>
            <a:spLocks noGrp="1"/>
          </p:cNvSpPr>
          <p:nvPr>
            <p:ph sz="quarter" idx="15"/>
          </p:nvPr>
        </p:nvSpPr>
        <p:spPr>
          <a:xfrm>
            <a:off x="594360" y="2428875"/>
            <a:ext cx="10611522" cy="3597470"/>
          </a:xfrm>
        </p:spPr>
        <p:txBody>
          <a:bodyPr rtlCol="0">
            <a:noAutofit/>
          </a:bodyPr>
          <a:lstStyle>
            <a:defPPr>
              <a:defRPr lang="it-IT"/>
            </a:defPPr>
          </a:lstStyle>
          <a:p>
            <a:pPr marL="0" lvl="1" indent="0" algn="just" rtl="0">
              <a:buNone/>
            </a:pPr>
            <a:r>
              <a:rPr lang="it-IT" sz="3600" dirty="0"/>
              <a:t>L’autocertificazione/dichiarazione sostitutiva può essere scaricata dal seguente link</a:t>
            </a:r>
          </a:p>
          <a:p>
            <a:pPr marL="0" lvl="1" indent="0" algn="just" rtl="0">
              <a:buNone/>
            </a:pPr>
            <a:r>
              <a:rPr lang="it-IT" sz="3600" dirty="0"/>
              <a:t>https://www.ispettorato.gov.it/files/2024/09/Autoceritifcazione-requisiti-Patente-versione-23-09-2024-ore-17.docx</a:t>
            </a:r>
          </a:p>
          <a:p>
            <a:pPr marL="0" lvl="1" indent="0" algn="just" rtl="0">
              <a:buNone/>
            </a:pPr>
            <a:endParaRPr lang="it-IT" sz="3800" dirty="0"/>
          </a:p>
        </p:txBody>
      </p:sp>
      <p:sp>
        <p:nvSpPr>
          <p:cNvPr id="4" name="Segnaposto numero diapositiva 3">
            <a:extLst>
              <a:ext uri="{FF2B5EF4-FFF2-40B4-BE49-F238E27FC236}">
                <a16:creationId xmlns:a16="http://schemas.microsoft.com/office/drawing/2014/main" id="{ACFC03DA-74F0-53CF-5800-13DB2FCAB04E}"/>
              </a:ext>
            </a:extLst>
          </p:cNvPr>
          <p:cNvSpPr>
            <a:spLocks noGrp="1"/>
          </p:cNvSpPr>
          <p:nvPr>
            <p:ph type="sldNum" sz="quarter" idx="12"/>
          </p:nvPr>
        </p:nvSpPr>
        <p:spPr/>
        <p:txBody>
          <a:bodyPr/>
          <a:lstStyle/>
          <a:p>
            <a:pPr algn="ctr" rtl="0"/>
            <a:fld id="{294A09A9-5501-47C1-A89A-A340965A2BE2}" type="slidenum">
              <a:rPr lang="it-IT" sz="2000" smtClean="0"/>
              <a:pPr algn="ctr" rtl="0"/>
              <a:t>11</a:t>
            </a:fld>
            <a:endParaRPr lang="it-IT" sz="2000" dirty="0">
              <a:latin typeface="+mn-lt"/>
            </a:endParaRPr>
          </a:p>
        </p:txBody>
      </p:sp>
    </p:spTree>
    <p:extLst>
      <p:ext uri="{BB962C8B-B14F-4D97-AF65-F5344CB8AC3E}">
        <p14:creationId xmlns:p14="http://schemas.microsoft.com/office/powerpoint/2010/main" val="280868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it-IT"/>
            </a:defPPr>
          </a:lstStyle>
          <a:p>
            <a:pPr rtl="0"/>
            <a:r>
              <a:rPr lang="it-IT" sz="4000" dirty="0"/>
              <a:t>Il percorso per l’entrata in vigore della patente</a:t>
            </a:r>
          </a:p>
        </p:txBody>
      </p:sp>
      <p:sp>
        <p:nvSpPr>
          <p:cNvPr id="3" name="Segnaposto contenuto 2">
            <a:extLst>
              <a:ext uri="{FF2B5EF4-FFF2-40B4-BE49-F238E27FC236}">
                <a16:creationId xmlns:a16="http://schemas.microsoft.com/office/drawing/2014/main" id="{DB097449-5B72-ADA0-3B2D-1CBC160D6B90}"/>
              </a:ext>
            </a:extLst>
          </p:cNvPr>
          <p:cNvSpPr>
            <a:spLocks noGrp="1"/>
          </p:cNvSpPr>
          <p:nvPr>
            <p:ph sz="quarter" idx="15"/>
          </p:nvPr>
        </p:nvSpPr>
        <p:spPr>
          <a:xfrm>
            <a:off x="594360" y="2428875"/>
            <a:ext cx="10611522" cy="3597470"/>
          </a:xfrm>
        </p:spPr>
        <p:txBody>
          <a:bodyPr rtlCol="0">
            <a:noAutofit/>
          </a:bodyPr>
          <a:lstStyle>
            <a:defPPr>
              <a:defRPr lang="it-IT"/>
            </a:defPPr>
          </a:lstStyle>
          <a:p>
            <a:pPr marL="0" lvl="1" indent="0" algn="just" rtl="0">
              <a:buNone/>
            </a:pPr>
            <a:r>
              <a:rPr lang="it-IT" sz="3600" dirty="0"/>
              <a:t>L’autocertificazione/dichiarazione sostitutiva dovrà essere inviata, tramite PEC, all’indirizzo </a:t>
            </a:r>
            <a:r>
              <a:rPr lang="it-IT" sz="3600" dirty="0">
                <a:hlinkClick r:id="rId3"/>
              </a:rPr>
              <a:t>dichiarazionepatente@pec.ispettorato.gov.it</a:t>
            </a:r>
            <a:endParaRPr lang="it-IT" sz="3600" dirty="0"/>
          </a:p>
          <a:p>
            <a:pPr marL="0" lvl="1" indent="0" algn="just" rtl="0">
              <a:buNone/>
            </a:pPr>
            <a:r>
              <a:rPr lang="it-IT" sz="3600" dirty="0"/>
              <a:t>La trasmissione della autocertificazione dichiarazione sostitutiva avrà efficacia fino alla data del 31 ottobre 2024</a:t>
            </a:r>
          </a:p>
        </p:txBody>
      </p:sp>
      <p:sp>
        <p:nvSpPr>
          <p:cNvPr id="4" name="Segnaposto numero diapositiva 3">
            <a:extLst>
              <a:ext uri="{FF2B5EF4-FFF2-40B4-BE49-F238E27FC236}">
                <a16:creationId xmlns:a16="http://schemas.microsoft.com/office/drawing/2014/main" id="{ACFC03DA-74F0-53CF-5800-13DB2FCAB04E}"/>
              </a:ext>
            </a:extLst>
          </p:cNvPr>
          <p:cNvSpPr>
            <a:spLocks noGrp="1"/>
          </p:cNvSpPr>
          <p:nvPr>
            <p:ph type="sldNum" sz="quarter" idx="12"/>
          </p:nvPr>
        </p:nvSpPr>
        <p:spPr/>
        <p:txBody>
          <a:bodyPr/>
          <a:lstStyle/>
          <a:p>
            <a:pPr algn="ctr" rtl="0"/>
            <a:fld id="{294A09A9-5501-47C1-A89A-A340965A2BE2}" type="slidenum">
              <a:rPr lang="it-IT" sz="2000" smtClean="0"/>
              <a:pPr algn="ctr" rtl="0"/>
              <a:t>12</a:t>
            </a:fld>
            <a:endParaRPr lang="it-IT" sz="2000" dirty="0">
              <a:latin typeface="+mn-lt"/>
            </a:endParaRPr>
          </a:p>
        </p:txBody>
      </p:sp>
    </p:spTree>
    <p:extLst>
      <p:ext uri="{BB962C8B-B14F-4D97-AF65-F5344CB8AC3E}">
        <p14:creationId xmlns:p14="http://schemas.microsoft.com/office/powerpoint/2010/main" val="897724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it-IT"/>
            </a:defPPr>
          </a:lstStyle>
          <a:p>
            <a:pPr rtl="0"/>
            <a:r>
              <a:rPr lang="it-IT" sz="4000" dirty="0"/>
              <a:t>Il percorso per l’entrata in vigore della patente</a:t>
            </a:r>
          </a:p>
        </p:txBody>
      </p:sp>
      <p:sp>
        <p:nvSpPr>
          <p:cNvPr id="3" name="Segnaposto contenuto 2">
            <a:extLst>
              <a:ext uri="{FF2B5EF4-FFF2-40B4-BE49-F238E27FC236}">
                <a16:creationId xmlns:a16="http://schemas.microsoft.com/office/drawing/2014/main" id="{DB097449-5B72-ADA0-3B2D-1CBC160D6B90}"/>
              </a:ext>
            </a:extLst>
          </p:cNvPr>
          <p:cNvSpPr>
            <a:spLocks noGrp="1"/>
          </p:cNvSpPr>
          <p:nvPr>
            <p:ph sz="quarter" idx="15"/>
          </p:nvPr>
        </p:nvSpPr>
        <p:spPr>
          <a:xfrm>
            <a:off x="680085" y="2486025"/>
            <a:ext cx="10611522" cy="3597470"/>
          </a:xfrm>
        </p:spPr>
        <p:txBody>
          <a:bodyPr rtlCol="0">
            <a:noAutofit/>
          </a:bodyPr>
          <a:lstStyle>
            <a:defPPr>
              <a:defRPr lang="it-IT"/>
            </a:defPPr>
          </a:lstStyle>
          <a:p>
            <a:pPr marL="0" lvl="1" indent="0" algn="just" rtl="0">
              <a:buNone/>
            </a:pPr>
            <a:r>
              <a:rPr lang="it-IT" sz="3600" dirty="0"/>
              <a:t>Quindi l’impresa o il lavoratore autonomo dal 01.10.2024 potranno lavorare in cantiere anche con la sola autocertificazione/dichiarazione sostitutiva ma dovranno </a:t>
            </a:r>
            <a:r>
              <a:rPr lang="it-IT" sz="3600" b="1" dirty="0"/>
              <a:t>comunque</a:t>
            </a:r>
            <a:r>
              <a:rPr lang="it-IT" sz="3600" dirty="0"/>
              <a:t> presentare la domanda per il rilascio della patente mediante il portale dell’Ispettorato nazionale del lavoro entro la data del 31.10.2024</a:t>
            </a:r>
          </a:p>
          <a:p>
            <a:pPr marL="0" lvl="1" indent="0" algn="just" rtl="0">
              <a:buNone/>
            </a:pPr>
            <a:endParaRPr lang="it-IT" sz="3800" dirty="0"/>
          </a:p>
        </p:txBody>
      </p:sp>
      <p:sp>
        <p:nvSpPr>
          <p:cNvPr id="4" name="Segnaposto numero diapositiva 3">
            <a:extLst>
              <a:ext uri="{FF2B5EF4-FFF2-40B4-BE49-F238E27FC236}">
                <a16:creationId xmlns:a16="http://schemas.microsoft.com/office/drawing/2014/main" id="{ACFC03DA-74F0-53CF-5800-13DB2FCAB04E}"/>
              </a:ext>
            </a:extLst>
          </p:cNvPr>
          <p:cNvSpPr>
            <a:spLocks noGrp="1"/>
          </p:cNvSpPr>
          <p:nvPr>
            <p:ph type="sldNum" sz="quarter" idx="12"/>
          </p:nvPr>
        </p:nvSpPr>
        <p:spPr/>
        <p:txBody>
          <a:bodyPr/>
          <a:lstStyle/>
          <a:p>
            <a:pPr algn="ctr" rtl="0"/>
            <a:fld id="{294A09A9-5501-47C1-A89A-A340965A2BE2}" type="slidenum">
              <a:rPr lang="it-IT" sz="2000" smtClean="0"/>
              <a:pPr algn="ctr" rtl="0"/>
              <a:t>13</a:t>
            </a:fld>
            <a:endParaRPr lang="it-IT" sz="2000" dirty="0">
              <a:latin typeface="+mn-lt"/>
            </a:endParaRPr>
          </a:p>
        </p:txBody>
      </p:sp>
    </p:spTree>
    <p:extLst>
      <p:ext uri="{BB962C8B-B14F-4D97-AF65-F5344CB8AC3E}">
        <p14:creationId xmlns:p14="http://schemas.microsoft.com/office/powerpoint/2010/main" val="3971573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it-IT"/>
            </a:defPPr>
          </a:lstStyle>
          <a:p>
            <a:pPr rtl="0"/>
            <a:r>
              <a:rPr lang="it-IT" sz="4000" dirty="0"/>
              <a:t>Il percorso per l’entrata in vigore della patente</a:t>
            </a:r>
          </a:p>
        </p:txBody>
      </p:sp>
      <p:sp>
        <p:nvSpPr>
          <p:cNvPr id="3" name="Segnaposto contenuto 2">
            <a:extLst>
              <a:ext uri="{FF2B5EF4-FFF2-40B4-BE49-F238E27FC236}">
                <a16:creationId xmlns:a16="http://schemas.microsoft.com/office/drawing/2014/main" id="{DB097449-5B72-ADA0-3B2D-1CBC160D6B90}"/>
              </a:ext>
            </a:extLst>
          </p:cNvPr>
          <p:cNvSpPr>
            <a:spLocks noGrp="1"/>
          </p:cNvSpPr>
          <p:nvPr>
            <p:ph sz="quarter" idx="15"/>
          </p:nvPr>
        </p:nvSpPr>
        <p:spPr>
          <a:xfrm>
            <a:off x="594360" y="2428875"/>
            <a:ext cx="10611522" cy="3597470"/>
          </a:xfrm>
        </p:spPr>
        <p:txBody>
          <a:bodyPr rtlCol="0">
            <a:noAutofit/>
          </a:bodyPr>
          <a:lstStyle>
            <a:defPPr>
              <a:defRPr lang="it-IT"/>
            </a:defPPr>
          </a:lstStyle>
          <a:p>
            <a:pPr marL="0" lvl="1" indent="0" algn="just" rtl="0">
              <a:buNone/>
            </a:pPr>
            <a:r>
              <a:rPr lang="it-IT" sz="3600" dirty="0"/>
              <a:t>A partire dal 1° novembre 2024 non sarà possibile operare in cantiere in forza della trasmissione della autocertificazione/dichiarazione sostitutiva a mezzo PEC, essendo indispensabile aver effettuato la richiesta di rilascio della patente tramite il portale</a:t>
            </a:r>
          </a:p>
          <a:p>
            <a:pPr marL="0" lvl="1" indent="0" algn="just" rtl="0">
              <a:buNone/>
            </a:pPr>
            <a:endParaRPr lang="it-IT" sz="3800" dirty="0"/>
          </a:p>
        </p:txBody>
      </p:sp>
      <p:sp>
        <p:nvSpPr>
          <p:cNvPr id="4" name="Segnaposto numero diapositiva 3">
            <a:extLst>
              <a:ext uri="{FF2B5EF4-FFF2-40B4-BE49-F238E27FC236}">
                <a16:creationId xmlns:a16="http://schemas.microsoft.com/office/drawing/2014/main" id="{ACFC03DA-74F0-53CF-5800-13DB2FCAB04E}"/>
              </a:ext>
            </a:extLst>
          </p:cNvPr>
          <p:cNvSpPr>
            <a:spLocks noGrp="1"/>
          </p:cNvSpPr>
          <p:nvPr>
            <p:ph type="sldNum" sz="quarter" idx="12"/>
          </p:nvPr>
        </p:nvSpPr>
        <p:spPr/>
        <p:txBody>
          <a:bodyPr/>
          <a:lstStyle/>
          <a:p>
            <a:pPr algn="ctr" rtl="0"/>
            <a:fld id="{294A09A9-5501-47C1-A89A-A340965A2BE2}" type="slidenum">
              <a:rPr lang="it-IT" sz="2000" smtClean="0"/>
              <a:pPr algn="ctr" rtl="0"/>
              <a:t>14</a:t>
            </a:fld>
            <a:endParaRPr lang="it-IT" sz="2000" dirty="0">
              <a:latin typeface="+mn-lt"/>
            </a:endParaRPr>
          </a:p>
        </p:txBody>
      </p:sp>
    </p:spTree>
    <p:extLst>
      <p:ext uri="{BB962C8B-B14F-4D97-AF65-F5344CB8AC3E}">
        <p14:creationId xmlns:p14="http://schemas.microsoft.com/office/powerpoint/2010/main" val="125282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it-IT"/>
            </a:defPPr>
          </a:lstStyle>
          <a:p>
            <a:pPr rtl="0"/>
            <a:r>
              <a:rPr lang="it-IT" sz="4000" dirty="0"/>
              <a:t>Il percorso per l’entrata in vigore della patente</a:t>
            </a:r>
          </a:p>
        </p:txBody>
      </p:sp>
      <p:sp>
        <p:nvSpPr>
          <p:cNvPr id="3" name="Segnaposto contenuto 2">
            <a:extLst>
              <a:ext uri="{FF2B5EF4-FFF2-40B4-BE49-F238E27FC236}">
                <a16:creationId xmlns:a16="http://schemas.microsoft.com/office/drawing/2014/main" id="{DB097449-5B72-ADA0-3B2D-1CBC160D6B90}"/>
              </a:ext>
            </a:extLst>
          </p:cNvPr>
          <p:cNvSpPr>
            <a:spLocks noGrp="1"/>
          </p:cNvSpPr>
          <p:nvPr>
            <p:ph sz="quarter" idx="15"/>
          </p:nvPr>
        </p:nvSpPr>
        <p:spPr>
          <a:xfrm>
            <a:off x="594360" y="2676525"/>
            <a:ext cx="10611522" cy="3597470"/>
          </a:xfrm>
        </p:spPr>
        <p:txBody>
          <a:bodyPr rtlCol="0">
            <a:noAutofit/>
          </a:bodyPr>
          <a:lstStyle>
            <a:defPPr>
              <a:defRPr lang="it-IT"/>
            </a:defPPr>
          </a:lstStyle>
          <a:p>
            <a:pPr marL="0" lvl="1" indent="0" algn="just" rtl="0">
              <a:buNone/>
            </a:pPr>
            <a:r>
              <a:rPr lang="it-IT" sz="3600" dirty="0"/>
              <a:t>In ogni caso, una volta presentata la richiesta, </a:t>
            </a:r>
            <a:r>
              <a:rPr lang="it-IT" sz="3600" b="1" dirty="0"/>
              <a:t>in attesa del rilascio della patente</a:t>
            </a:r>
            <a:r>
              <a:rPr lang="it-IT" sz="3600" dirty="0"/>
              <a:t>, </a:t>
            </a:r>
            <a:r>
              <a:rPr lang="it-IT" sz="3600" b="1" dirty="0"/>
              <a:t>è comunque consentito lo svolgimento dell’attività</a:t>
            </a:r>
            <a:r>
              <a:rPr lang="it-IT" sz="3600" dirty="0"/>
              <a:t>, salva diversa comunicazione notificata dall'Ispettorato nazionale del lavoro</a:t>
            </a:r>
          </a:p>
        </p:txBody>
      </p:sp>
      <p:sp>
        <p:nvSpPr>
          <p:cNvPr id="4" name="Segnaposto numero diapositiva 3">
            <a:extLst>
              <a:ext uri="{FF2B5EF4-FFF2-40B4-BE49-F238E27FC236}">
                <a16:creationId xmlns:a16="http://schemas.microsoft.com/office/drawing/2014/main" id="{ACFC03DA-74F0-53CF-5800-13DB2FCAB04E}"/>
              </a:ext>
            </a:extLst>
          </p:cNvPr>
          <p:cNvSpPr>
            <a:spLocks noGrp="1"/>
          </p:cNvSpPr>
          <p:nvPr>
            <p:ph type="sldNum" sz="quarter" idx="12"/>
          </p:nvPr>
        </p:nvSpPr>
        <p:spPr/>
        <p:txBody>
          <a:bodyPr/>
          <a:lstStyle/>
          <a:p>
            <a:pPr algn="ctr" rtl="0"/>
            <a:fld id="{294A09A9-5501-47C1-A89A-A340965A2BE2}" type="slidenum">
              <a:rPr lang="it-IT" sz="2000" smtClean="0"/>
              <a:pPr algn="ctr" rtl="0"/>
              <a:t>15</a:t>
            </a:fld>
            <a:endParaRPr lang="it-IT" sz="2000" dirty="0">
              <a:latin typeface="+mn-lt"/>
            </a:endParaRPr>
          </a:p>
        </p:txBody>
      </p:sp>
    </p:spTree>
    <p:extLst>
      <p:ext uri="{BB962C8B-B14F-4D97-AF65-F5344CB8AC3E}">
        <p14:creationId xmlns:p14="http://schemas.microsoft.com/office/powerpoint/2010/main" val="873831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it-IT"/>
            </a:defPPr>
          </a:lstStyle>
          <a:p>
            <a:pPr rtl="0"/>
            <a:r>
              <a:rPr lang="it-IT" sz="4000" dirty="0"/>
              <a:t>Il percorso per l’entrata in vigore della patente</a:t>
            </a:r>
          </a:p>
        </p:txBody>
      </p:sp>
      <p:sp>
        <p:nvSpPr>
          <p:cNvPr id="3" name="Segnaposto contenuto 2">
            <a:extLst>
              <a:ext uri="{FF2B5EF4-FFF2-40B4-BE49-F238E27FC236}">
                <a16:creationId xmlns:a16="http://schemas.microsoft.com/office/drawing/2014/main" id="{DB097449-5B72-ADA0-3B2D-1CBC160D6B90}"/>
              </a:ext>
            </a:extLst>
          </p:cNvPr>
          <p:cNvSpPr>
            <a:spLocks noGrp="1"/>
          </p:cNvSpPr>
          <p:nvPr>
            <p:ph sz="quarter" idx="15"/>
          </p:nvPr>
        </p:nvSpPr>
        <p:spPr>
          <a:xfrm>
            <a:off x="594360" y="2428875"/>
            <a:ext cx="10611522" cy="3597470"/>
          </a:xfrm>
        </p:spPr>
        <p:txBody>
          <a:bodyPr rtlCol="0">
            <a:noAutofit/>
          </a:bodyPr>
          <a:lstStyle>
            <a:defPPr>
              <a:defRPr lang="it-IT"/>
            </a:defPPr>
          </a:lstStyle>
          <a:p>
            <a:pPr marL="0" lvl="1" indent="0" algn="just" rtl="0">
              <a:buNone/>
            </a:pPr>
            <a:r>
              <a:rPr lang="it-IT" sz="3600" dirty="0"/>
              <a:t>Eventuali quesiti inerenti ai contenuti della circolare potranno essere inviati all’indirizzo e-mail: </a:t>
            </a:r>
            <a:r>
              <a:rPr lang="it-IT" sz="3600" dirty="0">
                <a:hlinkClick r:id="rId3"/>
              </a:rPr>
              <a:t>PatenteACrediti_FAQ@ispettorato.gov.it</a:t>
            </a:r>
            <a:endParaRPr lang="it-IT" sz="3600" dirty="0"/>
          </a:p>
          <a:p>
            <a:pPr marL="0" lvl="1" indent="0" algn="just" rtl="0">
              <a:buNone/>
            </a:pPr>
            <a:r>
              <a:rPr lang="it-IT" sz="3600" dirty="0"/>
              <a:t>Le prime FAQ sono state pubblicate</a:t>
            </a:r>
          </a:p>
          <a:p>
            <a:pPr marL="0" lvl="1" indent="0" algn="just" rtl="0">
              <a:buNone/>
            </a:pPr>
            <a:endParaRPr lang="it-IT" sz="3800" dirty="0"/>
          </a:p>
          <a:p>
            <a:pPr marL="0" lvl="1" indent="0" algn="just" rtl="0">
              <a:buNone/>
            </a:pPr>
            <a:endParaRPr lang="it-IT" sz="3800" dirty="0"/>
          </a:p>
        </p:txBody>
      </p:sp>
      <p:sp>
        <p:nvSpPr>
          <p:cNvPr id="4" name="Segnaposto numero diapositiva 3">
            <a:extLst>
              <a:ext uri="{FF2B5EF4-FFF2-40B4-BE49-F238E27FC236}">
                <a16:creationId xmlns:a16="http://schemas.microsoft.com/office/drawing/2014/main" id="{ACFC03DA-74F0-53CF-5800-13DB2FCAB04E}"/>
              </a:ext>
            </a:extLst>
          </p:cNvPr>
          <p:cNvSpPr>
            <a:spLocks noGrp="1"/>
          </p:cNvSpPr>
          <p:nvPr>
            <p:ph type="sldNum" sz="quarter" idx="12"/>
          </p:nvPr>
        </p:nvSpPr>
        <p:spPr/>
        <p:txBody>
          <a:bodyPr/>
          <a:lstStyle/>
          <a:p>
            <a:pPr algn="ctr" rtl="0"/>
            <a:fld id="{294A09A9-5501-47C1-A89A-A340965A2BE2}" type="slidenum">
              <a:rPr lang="it-IT" sz="2000" smtClean="0"/>
              <a:pPr algn="ctr" rtl="0"/>
              <a:t>16</a:t>
            </a:fld>
            <a:endParaRPr lang="it-IT" sz="2000" dirty="0">
              <a:latin typeface="+mn-lt"/>
            </a:endParaRPr>
          </a:p>
        </p:txBody>
      </p:sp>
    </p:spTree>
    <p:extLst>
      <p:ext uri="{BB962C8B-B14F-4D97-AF65-F5344CB8AC3E}">
        <p14:creationId xmlns:p14="http://schemas.microsoft.com/office/powerpoint/2010/main" val="3762351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dirty="0"/>
              <a:t>Cos’è la patente a crediti nei cantieri temporanei o mobili</a:t>
            </a:r>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603885" y="584006"/>
            <a:ext cx="10863865" cy="3959420"/>
          </a:xfrm>
        </p:spPr>
        <p:txBody>
          <a:bodyPr rtlCol="0">
            <a:noAutofit/>
          </a:bodyPr>
          <a:lstStyle>
            <a:defPPr>
              <a:defRPr lang="it-IT"/>
            </a:defPPr>
          </a:lstStyle>
          <a:p>
            <a:pPr algn="ctr" rtl="0"/>
            <a:r>
              <a:rPr lang="it-IT" sz="2800" b="1" dirty="0"/>
              <a:t>Art. 27 T.U. Sicurezza </a:t>
            </a:r>
            <a:r>
              <a:rPr lang="it-IT" sz="2800" dirty="0"/>
              <a:t>D.Lgs. 81/08</a:t>
            </a:r>
          </a:p>
          <a:p>
            <a:pPr algn="ctr" rtl="0"/>
            <a:r>
              <a:rPr lang="it-IT" sz="2800" dirty="0"/>
              <a:t>«</a:t>
            </a:r>
            <a:r>
              <a:rPr lang="it-IT" sz="2800" b="1" dirty="0"/>
              <a:t>Sistema di qualificazione delle imprese e dei lavoratori autonomi, anche senza dipendenti, tramite crediti</a:t>
            </a:r>
            <a:r>
              <a:rPr lang="it-IT" sz="2800" dirty="0"/>
              <a:t>»</a:t>
            </a:r>
          </a:p>
          <a:p>
            <a:pPr algn="just" rtl="0"/>
            <a:r>
              <a:rPr lang="it-IT" sz="2800" dirty="0"/>
              <a:t>«A decorrere dal 1° ottobre 2024 sono tenuti al possesso della patente </a:t>
            </a:r>
            <a:r>
              <a:rPr lang="it-IT" sz="2800" b="1" dirty="0"/>
              <a:t>le imprese e i lavoratori autonomi, anche senza dipendenti,</a:t>
            </a:r>
            <a:r>
              <a:rPr lang="it-IT" sz="2800" dirty="0"/>
              <a:t> che operano </a:t>
            </a:r>
            <a:r>
              <a:rPr lang="it-IT" sz="2800" b="1" dirty="0"/>
              <a:t>nei cantieri temporanei o mobili </a:t>
            </a:r>
            <a:r>
              <a:rPr lang="it-IT" sz="2800" dirty="0"/>
              <a:t>di cui all'articolo 89</a:t>
            </a:r>
          </a:p>
          <a:p>
            <a:pPr algn="just" rtl="0"/>
            <a:r>
              <a:rPr lang="it-IT" sz="2800" dirty="0"/>
              <a:t>La patente è dotata di un punteggio iniziale di </a:t>
            </a:r>
            <a:r>
              <a:rPr lang="it-IT" sz="2800" b="1" dirty="0"/>
              <a:t>30 crediti</a:t>
            </a:r>
            <a:r>
              <a:rPr lang="it-IT" sz="2800" dirty="0"/>
              <a:t> e consente di operare nei cantieri </a:t>
            </a:r>
            <a:r>
              <a:rPr lang="it-IT" sz="2800" b="1" dirty="0"/>
              <a:t>con una dotazione pari o superiore a 15 crediti</a:t>
            </a:r>
            <a:endParaRPr lang="it-IT" sz="2800" dirty="0"/>
          </a:p>
        </p:txBody>
      </p:sp>
      <p:sp>
        <p:nvSpPr>
          <p:cNvPr id="2" name="Segnaposto numero diapositiva 1">
            <a:extLst>
              <a:ext uri="{FF2B5EF4-FFF2-40B4-BE49-F238E27FC236}">
                <a16:creationId xmlns:a16="http://schemas.microsoft.com/office/drawing/2014/main" id="{A0E0C34B-5C1F-868B-CE98-4422C502E3F4}"/>
              </a:ext>
            </a:extLst>
          </p:cNvPr>
          <p:cNvSpPr>
            <a:spLocks noGrp="1"/>
          </p:cNvSpPr>
          <p:nvPr>
            <p:ph type="sldNum" sz="quarter" idx="12"/>
          </p:nvPr>
        </p:nvSpPr>
        <p:spPr/>
        <p:txBody>
          <a:bodyPr/>
          <a:lstStyle/>
          <a:p>
            <a:pPr algn="ctr" rtl="0"/>
            <a:fld id="{294A09A9-5501-47C1-A89A-A340965A2BE2}" type="slidenum">
              <a:rPr lang="it-IT" smtClean="0"/>
              <a:pPr algn="ctr" rtl="0"/>
              <a:t>17</a:t>
            </a:fld>
            <a:endParaRPr lang="it-IT" dirty="0">
              <a:latin typeface="+mn-lt"/>
            </a:endParaRPr>
          </a:p>
        </p:txBody>
      </p:sp>
    </p:spTree>
    <p:extLst>
      <p:ext uri="{BB962C8B-B14F-4D97-AF65-F5344CB8AC3E}">
        <p14:creationId xmlns:p14="http://schemas.microsoft.com/office/powerpoint/2010/main" val="4127695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dirty="0"/>
              <a:t>Cos’è la patente a crediti nei cantieri temporanei o mobili</a:t>
            </a:r>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603885" y="584005"/>
            <a:ext cx="10863865" cy="3999060"/>
          </a:xfrm>
        </p:spPr>
        <p:txBody>
          <a:bodyPr rtlCol="0">
            <a:noAutofit/>
          </a:bodyPr>
          <a:lstStyle>
            <a:defPPr>
              <a:defRPr lang="it-IT"/>
            </a:defPPr>
          </a:lstStyle>
          <a:p>
            <a:pPr algn="just" rtl="0"/>
            <a:r>
              <a:rPr lang="it-IT" sz="2800" dirty="0"/>
              <a:t>Tale punteggio è di fondamentale importanza poiché funge da </a:t>
            </a:r>
            <a:r>
              <a:rPr lang="it-IT" sz="2800" b="1" dirty="0"/>
              <a:t>indicatore ufficiale dell’idoneità dell’impresa o del lavoratore autonomo, anche senza dipendenti,</a:t>
            </a:r>
            <a:r>
              <a:rPr lang="it-IT" sz="2800" dirty="0"/>
              <a:t> a operare nel settore dei cantieri temporanei o mobili, attestando la sua capacità di adottare politiche di sicurezza efficaci</a:t>
            </a:r>
          </a:p>
          <a:p>
            <a:pPr algn="just" rtl="0"/>
            <a:r>
              <a:rPr lang="it-IT" sz="2800" dirty="0"/>
              <a:t>Il funzionamento del sistema prevede che tale </a:t>
            </a:r>
            <a:r>
              <a:rPr lang="it-IT" sz="2800" b="1" dirty="0"/>
              <a:t>punteggio</a:t>
            </a:r>
            <a:r>
              <a:rPr lang="it-IT" sz="2800" dirty="0"/>
              <a:t> venga </a:t>
            </a:r>
            <a:r>
              <a:rPr lang="it-IT" sz="2800" b="1" dirty="0"/>
              <a:t>preso in considerazione </a:t>
            </a:r>
            <a:r>
              <a:rPr lang="it-IT" sz="2800" dirty="0"/>
              <a:t>dalle Amministrazioni pubbliche o dal committente nel momento in cui si trovano a dover assegnare lavori, appalti o incarichi vari</a:t>
            </a:r>
          </a:p>
        </p:txBody>
      </p:sp>
      <p:sp>
        <p:nvSpPr>
          <p:cNvPr id="2" name="Segnaposto numero diapositiva 1">
            <a:extLst>
              <a:ext uri="{FF2B5EF4-FFF2-40B4-BE49-F238E27FC236}">
                <a16:creationId xmlns:a16="http://schemas.microsoft.com/office/drawing/2014/main" id="{E512B795-BCF2-EDE0-24D5-BECCDE218B26}"/>
              </a:ext>
            </a:extLst>
          </p:cNvPr>
          <p:cNvSpPr>
            <a:spLocks noGrp="1"/>
          </p:cNvSpPr>
          <p:nvPr>
            <p:ph type="sldNum" sz="quarter" idx="12"/>
          </p:nvPr>
        </p:nvSpPr>
        <p:spPr/>
        <p:txBody>
          <a:bodyPr/>
          <a:lstStyle/>
          <a:p>
            <a:pPr algn="ctr" rtl="0"/>
            <a:fld id="{294A09A9-5501-47C1-A89A-A340965A2BE2}" type="slidenum">
              <a:rPr lang="it-IT" sz="2000" smtClean="0"/>
              <a:pPr algn="ctr" rtl="0"/>
              <a:t>18</a:t>
            </a:fld>
            <a:endParaRPr lang="it-IT" sz="2000" dirty="0">
              <a:latin typeface="+mn-lt"/>
            </a:endParaRPr>
          </a:p>
        </p:txBody>
      </p:sp>
    </p:spTree>
    <p:extLst>
      <p:ext uri="{BB962C8B-B14F-4D97-AF65-F5344CB8AC3E}">
        <p14:creationId xmlns:p14="http://schemas.microsoft.com/office/powerpoint/2010/main" val="2710263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dirty="0"/>
              <a:t>Cos’è la patente a crediti nei cantieri temporanei o mobili</a:t>
            </a:r>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603885" y="584005"/>
            <a:ext cx="10863865" cy="3999060"/>
          </a:xfrm>
        </p:spPr>
        <p:txBody>
          <a:bodyPr rtlCol="0">
            <a:normAutofit fontScale="92500" lnSpcReduction="10000"/>
          </a:bodyPr>
          <a:lstStyle>
            <a:defPPr>
              <a:defRPr lang="it-IT"/>
            </a:defPPr>
          </a:lstStyle>
          <a:p>
            <a:pPr algn="just" rtl="0"/>
            <a:r>
              <a:rPr lang="it-IT" sz="3500" dirty="0"/>
              <a:t>In pratica, il punteggio acquisito diventa un criterio di valutazione aggiuntivo, che si affianca ai tradizionali parametri di selezione, come la competenza tecnica e l’offerta economica</a:t>
            </a:r>
          </a:p>
          <a:p>
            <a:pPr algn="just" rtl="0"/>
            <a:r>
              <a:rPr lang="it-IT" sz="3500" dirty="0"/>
              <a:t>La logica sottostante al sistema è quella di favorire un circolo virtuoso in cui le aziende sono motivate a mantenere elevati standard di sicurezza per accedere a maggiori opportunità di lavoro </a:t>
            </a:r>
          </a:p>
          <a:p>
            <a:pPr algn="just" rtl="0"/>
            <a:endParaRPr lang="it-IT" dirty="0"/>
          </a:p>
          <a:p>
            <a:pPr algn="just" rtl="0"/>
            <a:endParaRPr lang="it-IT" dirty="0"/>
          </a:p>
          <a:p>
            <a:pPr rtl="0"/>
            <a:endParaRPr lang="it-IT" dirty="0"/>
          </a:p>
        </p:txBody>
      </p:sp>
      <p:sp>
        <p:nvSpPr>
          <p:cNvPr id="2" name="Segnaposto numero diapositiva 1">
            <a:extLst>
              <a:ext uri="{FF2B5EF4-FFF2-40B4-BE49-F238E27FC236}">
                <a16:creationId xmlns:a16="http://schemas.microsoft.com/office/drawing/2014/main" id="{2580C9C8-43CA-4DEF-85F9-36EF0709549A}"/>
              </a:ext>
            </a:extLst>
          </p:cNvPr>
          <p:cNvSpPr>
            <a:spLocks noGrp="1"/>
          </p:cNvSpPr>
          <p:nvPr>
            <p:ph type="sldNum" sz="quarter" idx="12"/>
          </p:nvPr>
        </p:nvSpPr>
        <p:spPr/>
        <p:txBody>
          <a:bodyPr/>
          <a:lstStyle/>
          <a:p>
            <a:pPr algn="ctr" rtl="0"/>
            <a:fld id="{294A09A9-5501-47C1-A89A-A340965A2BE2}" type="slidenum">
              <a:rPr lang="it-IT" sz="2000" smtClean="0"/>
              <a:pPr algn="ctr" rtl="0"/>
              <a:t>19</a:t>
            </a:fld>
            <a:endParaRPr lang="it-IT" sz="2000" dirty="0">
              <a:latin typeface="+mn-lt"/>
            </a:endParaRPr>
          </a:p>
        </p:txBody>
      </p:sp>
    </p:spTree>
    <p:extLst>
      <p:ext uri="{BB962C8B-B14F-4D97-AF65-F5344CB8AC3E}">
        <p14:creationId xmlns:p14="http://schemas.microsoft.com/office/powerpoint/2010/main" val="286078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30BF65-C84B-45C3-72CA-AFDA68851174}"/>
              </a:ext>
            </a:extLst>
          </p:cNvPr>
          <p:cNvSpPr>
            <a:spLocks noGrp="1"/>
          </p:cNvSpPr>
          <p:nvPr>
            <p:ph type="title"/>
          </p:nvPr>
        </p:nvSpPr>
        <p:spPr>
          <a:xfrm>
            <a:off x="594360" y="189572"/>
            <a:ext cx="6787747" cy="1593507"/>
          </a:xfrm>
        </p:spPr>
        <p:txBody>
          <a:bodyPr rtlCol="0"/>
          <a:lstStyle>
            <a:defPPr>
              <a:defRPr lang="it-IT"/>
            </a:defPPr>
          </a:lstStyle>
          <a:p>
            <a:pPr rtl="0"/>
            <a:r>
              <a:rPr lang="it-IT" dirty="0"/>
              <a:t>Agenda</a:t>
            </a:r>
          </a:p>
        </p:txBody>
      </p:sp>
      <p:sp>
        <p:nvSpPr>
          <p:cNvPr id="3" name="Segnaposto testo 2">
            <a:extLst>
              <a:ext uri="{FF2B5EF4-FFF2-40B4-BE49-F238E27FC236}">
                <a16:creationId xmlns:a16="http://schemas.microsoft.com/office/drawing/2014/main" id="{3B8EBC2C-6DD7-5003-38EB-40753046FE8C}"/>
              </a:ext>
            </a:extLst>
          </p:cNvPr>
          <p:cNvSpPr>
            <a:spLocks noGrp="1"/>
          </p:cNvSpPr>
          <p:nvPr>
            <p:ph sz="quarter" idx="13"/>
          </p:nvPr>
        </p:nvSpPr>
        <p:spPr>
          <a:xfrm>
            <a:off x="1117600" y="2006134"/>
            <a:ext cx="5749290" cy="3709987"/>
          </a:xfrm>
        </p:spPr>
        <p:txBody>
          <a:bodyPr tIns="457200" rtlCol="0">
            <a:noAutofit/>
          </a:bodyPr>
          <a:lstStyle>
            <a:defPPr>
              <a:defRPr lang="it-IT"/>
            </a:defPPr>
          </a:lstStyle>
          <a:p>
            <a:pPr rtl="0"/>
            <a:r>
              <a:rPr lang="it-IT" sz="2000" dirty="0"/>
              <a:t>Il percorso per l’entrata in vigore della patente</a:t>
            </a:r>
          </a:p>
          <a:p>
            <a:pPr rtl="0"/>
            <a:r>
              <a:rPr lang="it-IT" sz="2000" dirty="0"/>
              <a:t>Cos’è la patente a crediti nei cantieri temporanei o mobili</a:t>
            </a:r>
          </a:p>
          <a:p>
            <a:pPr rtl="0"/>
            <a:r>
              <a:rPr lang="it-IT" sz="2000" dirty="0"/>
              <a:t>Chi deve chiedere la patente a crediti</a:t>
            </a:r>
          </a:p>
          <a:p>
            <a:pPr rtl="0"/>
            <a:r>
              <a:rPr lang="it-IT" sz="2000" dirty="0"/>
              <a:t>Le informazioni contenute nella patente</a:t>
            </a:r>
          </a:p>
          <a:p>
            <a:pPr rtl="0"/>
            <a:r>
              <a:rPr lang="it-IT" sz="2000" dirty="0"/>
              <a:t>Gestione dei crediti</a:t>
            </a:r>
          </a:p>
          <a:p>
            <a:pPr rtl="0"/>
            <a:r>
              <a:rPr lang="it-IT" sz="2000" dirty="0"/>
              <a:t>Sospensione cautelare della patente</a:t>
            </a:r>
          </a:p>
          <a:p>
            <a:pPr rtl="0"/>
            <a:r>
              <a:rPr lang="it-IT" sz="2000" dirty="0"/>
              <a:t>Obblighi di verifica e sanzioni</a:t>
            </a:r>
          </a:p>
        </p:txBody>
      </p:sp>
      <p:sp>
        <p:nvSpPr>
          <p:cNvPr id="4" name="Segnaposto numero diapositiva 3">
            <a:extLst>
              <a:ext uri="{FF2B5EF4-FFF2-40B4-BE49-F238E27FC236}">
                <a16:creationId xmlns:a16="http://schemas.microsoft.com/office/drawing/2014/main" id="{46B2056C-F3CE-C044-0E7A-0B688A18BC8B}"/>
              </a:ext>
            </a:extLst>
          </p:cNvPr>
          <p:cNvSpPr>
            <a:spLocks noGrp="1"/>
          </p:cNvSpPr>
          <p:nvPr>
            <p:ph type="sldNum" sz="quarter" idx="26"/>
          </p:nvPr>
        </p:nvSpPr>
        <p:spPr/>
        <p:txBody>
          <a:bodyPr/>
          <a:lstStyle/>
          <a:p>
            <a:pPr algn="ctr" rtl="0"/>
            <a:fld id="{294A09A9-5501-47C1-A89A-A340965A2BE2}" type="slidenum">
              <a:rPr lang="it-IT" sz="2000" smtClean="0"/>
              <a:pPr algn="ctr" rtl="0"/>
              <a:t>2</a:t>
            </a:fld>
            <a:endParaRPr lang="it-IT" sz="2000" dirty="0">
              <a:latin typeface="+mn-lt"/>
            </a:endParaRPr>
          </a:p>
        </p:txBody>
      </p:sp>
    </p:spTree>
    <p:extLst>
      <p:ext uri="{BB962C8B-B14F-4D97-AF65-F5344CB8AC3E}">
        <p14:creationId xmlns:p14="http://schemas.microsoft.com/office/powerpoint/2010/main" val="3346685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dirty="0"/>
              <a:t>Cos’è la patente a crediti nei cantieri temporanei o mobili</a:t>
            </a:r>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664067" y="1429470"/>
            <a:ext cx="10863865" cy="3999060"/>
          </a:xfrm>
        </p:spPr>
        <p:txBody>
          <a:bodyPr rtlCol="0">
            <a:normAutofit/>
          </a:bodyPr>
          <a:lstStyle>
            <a:defPPr>
              <a:defRPr lang="it-IT"/>
            </a:defPPr>
          </a:lstStyle>
          <a:p>
            <a:pPr algn="just" rtl="0"/>
            <a:r>
              <a:rPr lang="it-IT" sz="3200" dirty="0"/>
              <a:t>In tal modo, il sistema della patente a crediti dovrebbe non solo riconoscere e valorizzare gli sforzi delle aziende responsabili, ma contribuire anche a elevare il livello generale di sicurezza nel settore dei cantieri temporanei o mobili, con benefici sia per i lavoratori che per l’intera collettività</a:t>
            </a:r>
          </a:p>
        </p:txBody>
      </p:sp>
      <p:sp>
        <p:nvSpPr>
          <p:cNvPr id="2" name="Segnaposto numero diapositiva 1">
            <a:extLst>
              <a:ext uri="{FF2B5EF4-FFF2-40B4-BE49-F238E27FC236}">
                <a16:creationId xmlns:a16="http://schemas.microsoft.com/office/drawing/2014/main" id="{D586E7AC-A9FB-8850-0877-B26F7841E8F7}"/>
              </a:ext>
            </a:extLst>
          </p:cNvPr>
          <p:cNvSpPr>
            <a:spLocks noGrp="1"/>
          </p:cNvSpPr>
          <p:nvPr>
            <p:ph type="sldNum" sz="quarter" idx="12"/>
          </p:nvPr>
        </p:nvSpPr>
        <p:spPr/>
        <p:txBody>
          <a:bodyPr/>
          <a:lstStyle/>
          <a:p>
            <a:pPr algn="ctr" rtl="0"/>
            <a:fld id="{294A09A9-5501-47C1-A89A-A340965A2BE2}" type="slidenum">
              <a:rPr lang="it-IT" sz="2000" smtClean="0"/>
              <a:pPr algn="ctr" rtl="0"/>
              <a:t>20</a:t>
            </a:fld>
            <a:endParaRPr lang="it-IT" sz="2000" dirty="0">
              <a:latin typeface="+mn-lt"/>
            </a:endParaRPr>
          </a:p>
        </p:txBody>
      </p:sp>
    </p:spTree>
    <p:extLst>
      <p:ext uri="{BB962C8B-B14F-4D97-AF65-F5344CB8AC3E}">
        <p14:creationId xmlns:p14="http://schemas.microsoft.com/office/powerpoint/2010/main" val="3499916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dirty="0"/>
              <a:t>Chi deve chiedere la patente a crediti nei cantieri temporanei o mobili</a:t>
            </a:r>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603885" y="584005"/>
            <a:ext cx="10863865" cy="3999060"/>
          </a:xfrm>
        </p:spPr>
        <p:txBody>
          <a:bodyPr rtlCol="0">
            <a:normAutofit/>
          </a:bodyPr>
          <a:lstStyle>
            <a:defPPr>
              <a:defRPr lang="it-IT"/>
            </a:defPPr>
          </a:lstStyle>
          <a:p>
            <a:pPr algn="ctr" rtl="0"/>
            <a:r>
              <a:rPr lang="it-IT" b="1" dirty="0"/>
              <a:t>Requisito soggettivo</a:t>
            </a:r>
            <a:endParaRPr lang="it-IT" dirty="0"/>
          </a:p>
          <a:p>
            <a:pPr algn="just" rtl="0"/>
            <a:r>
              <a:rPr lang="it-IT" b="1" dirty="0"/>
              <a:t>le imprese e i lavoratori autonomi, anche senza dipendenti,</a:t>
            </a:r>
            <a:endParaRPr lang="it-IT" dirty="0"/>
          </a:p>
          <a:p>
            <a:pPr algn="just" rtl="0"/>
            <a:r>
              <a:rPr lang="it-IT" b="1" dirty="0"/>
              <a:t>Impresa affidataria</a:t>
            </a:r>
            <a:r>
              <a:rPr lang="it-IT" dirty="0"/>
              <a:t>:	Art. 89 comma 1 lettera i) 81/08 «impresa titolare del contratto di appalto 			con il committente che, nell’esecuzione dell’opera appaltata si avvale, in 			tutto o in parte, di imprese subappaltatrici o di lavoratori autonomi, anche 			senza dipendenti</a:t>
            </a:r>
          </a:p>
          <a:p>
            <a:pPr algn="just" rtl="0"/>
            <a:r>
              <a:rPr lang="it-IT" b="1" dirty="0"/>
              <a:t>Impresa esecutrice</a:t>
            </a:r>
            <a:r>
              <a:rPr lang="it-IT" dirty="0"/>
              <a:t>:	impresa che esegue un’opera o parte di essa impegnando proprie risorse 			umane e materiali</a:t>
            </a:r>
          </a:p>
          <a:p>
            <a:pPr algn="just"/>
            <a:r>
              <a:rPr lang="it-IT" b="1" dirty="0"/>
              <a:t>Lavoratore autonomo</a:t>
            </a:r>
            <a:r>
              <a:rPr lang="it-IT" dirty="0"/>
              <a:t>:	persona fisica la cui attività professionale contribuisce alla realizzazione 			dell’opera senza vincolo di subordinazione, anche senza dipendenti</a:t>
            </a:r>
          </a:p>
          <a:p>
            <a:pPr algn="just" rtl="0"/>
            <a:endParaRPr lang="it-IT" dirty="0"/>
          </a:p>
          <a:p>
            <a:pPr algn="just" rtl="0"/>
            <a:endParaRPr lang="it-IT" dirty="0"/>
          </a:p>
          <a:p>
            <a:pPr rtl="0"/>
            <a:endParaRPr lang="it-IT" dirty="0"/>
          </a:p>
        </p:txBody>
      </p:sp>
      <p:sp>
        <p:nvSpPr>
          <p:cNvPr id="2" name="Segnaposto numero diapositiva 1">
            <a:extLst>
              <a:ext uri="{FF2B5EF4-FFF2-40B4-BE49-F238E27FC236}">
                <a16:creationId xmlns:a16="http://schemas.microsoft.com/office/drawing/2014/main" id="{86009F87-E140-B67C-DF3D-4D16CCF4931D}"/>
              </a:ext>
            </a:extLst>
          </p:cNvPr>
          <p:cNvSpPr>
            <a:spLocks noGrp="1"/>
          </p:cNvSpPr>
          <p:nvPr>
            <p:ph type="sldNum" sz="quarter" idx="12"/>
          </p:nvPr>
        </p:nvSpPr>
        <p:spPr/>
        <p:txBody>
          <a:bodyPr/>
          <a:lstStyle/>
          <a:p>
            <a:pPr algn="ctr" rtl="0"/>
            <a:fld id="{294A09A9-5501-47C1-A89A-A340965A2BE2}" type="slidenum">
              <a:rPr lang="it-IT" sz="2000" smtClean="0"/>
              <a:pPr algn="ctr" rtl="0"/>
              <a:t>21</a:t>
            </a:fld>
            <a:endParaRPr lang="it-IT" sz="2000" dirty="0">
              <a:latin typeface="+mn-lt"/>
            </a:endParaRPr>
          </a:p>
        </p:txBody>
      </p:sp>
    </p:spTree>
    <p:extLst>
      <p:ext uri="{BB962C8B-B14F-4D97-AF65-F5344CB8AC3E}">
        <p14:creationId xmlns:p14="http://schemas.microsoft.com/office/powerpoint/2010/main" val="3477137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dirty="0"/>
              <a:t>Chi deve chiedere la patente a crediti nei cantieri temporanei o mobili</a:t>
            </a:r>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603885" y="584005"/>
            <a:ext cx="10863865" cy="3999060"/>
          </a:xfrm>
        </p:spPr>
        <p:txBody>
          <a:bodyPr rtlCol="0">
            <a:normAutofit/>
          </a:bodyPr>
          <a:lstStyle>
            <a:defPPr>
              <a:defRPr lang="it-IT"/>
            </a:defPPr>
          </a:lstStyle>
          <a:p>
            <a:pPr algn="ctr" rtl="0"/>
            <a:r>
              <a:rPr lang="it-IT" b="1" dirty="0"/>
              <a:t>Requisito soggettivo</a:t>
            </a:r>
            <a:endParaRPr lang="it-IT" dirty="0"/>
          </a:p>
          <a:p>
            <a:pPr algn="just" rtl="0"/>
            <a:r>
              <a:rPr lang="it-IT" b="1" dirty="0"/>
              <a:t>Sono esclusi coloro che effettuano</a:t>
            </a:r>
            <a:endParaRPr lang="it-IT" dirty="0"/>
          </a:p>
          <a:p>
            <a:pPr algn="just"/>
            <a:r>
              <a:rPr lang="it-IT" b="1" dirty="0"/>
              <a:t>Semplici forniture:	coloro che provvedono a consegnare</a:t>
            </a:r>
            <a:r>
              <a:rPr lang="it-IT" dirty="0"/>
              <a:t> in via periodica o continuativa </a:t>
            </a:r>
            <a:r>
              <a:rPr lang="it-IT" b="1" dirty="0"/>
              <a:t>beni</a:t>
            </a:r>
            <a:r>
              <a:rPr lang="it-IT" dirty="0"/>
              <a:t>. 			contratto di somministrazione (art. 1559 C.C.). Calcestruzzo, materiali, 			installazione gru. </a:t>
            </a:r>
            <a:r>
              <a:rPr lang="it-IT" sz="1800" b="1" i="0" u="none" strike="noStrike" baseline="0" dirty="0">
                <a:latin typeface="Arial" panose="020B0604020202020204" pitchFamily="34" charset="0"/>
              </a:rPr>
              <a:t>Nel caso in cui</a:t>
            </a:r>
            <a:r>
              <a:rPr lang="it-IT" sz="1800" b="0" i="0" u="none" strike="noStrike" baseline="0" dirty="0">
                <a:latin typeface="Arial" panose="020B0604020202020204" pitchFamily="34" charset="0"/>
              </a:rPr>
              <a:t> i lavoratori </a:t>
            </a:r>
            <a:r>
              <a:rPr lang="it-IT" sz="1800" b="1" i="0" u="none" strike="noStrike" baseline="0" dirty="0">
                <a:latin typeface="Arial" panose="020B0604020202020204" pitchFamily="34" charset="0"/>
              </a:rPr>
              <a:t>però provvedano sia alla 			fornitura (consegna/scarico) sia alla posa in opera</a:t>
            </a:r>
            <a:r>
              <a:rPr lang="it-IT" sz="1800" b="0" i="0" u="none" strike="noStrike" baseline="0" dirty="0">
                <a:latin typeface="Arial" panose="020B0604020202020204" pitchFamily="34" charset="0"/>
              </a:rPr>
              <a:t> effettuando entrambe le 			operazioni </a:t>
            </a:r>
            <a:r>
              <a:rPr lang="it-IT" sz="1800" b="0" i="0" u="none" strike="noStrike" baseline="0" dirty="0">
                <a:latin typeface="ArialMT"/>
              </a:rPr>
              <a:t>l’impresa si configura contemporaneamente come fornitrice ed 			esecutrice e pertanto </a:t>
            </a:r>
            <a:r>
              <a:rPr lang="it-IT" sz="1800" b="1" i="0" u="none" strike="noStrike" baseline="0" dirty="0">
                <a:latin typeface="ArialMT"/>
              </a:rPr>
              <a:t>devono avere la patente</a:t>
            </a:r>
            <a:endParaRPr lang="it-IT" b="1" dirty="0"/>
          </a:p>
          <a:p>
            <a:pPr algn="just"/>
            <a:r>
              <a:rPr lang="it-IT" b="1" dirty="0"/>
              <a:t>Prestazioni intellettuali</a:t>
            </a:r>
            <a:r>
              <a:rPr lang="it-IT" dirty="0"/>
              <a:t>:	coloro che eseguono </a:t>
            </a:r>
            <a:r>
              <a:rPr lang="it-IT" b="1" dirty="0"/>
              <a:t>un'attività intellettiva </a:t>
            </a:r>
            <a:r>
              <a:rPr lang="it-IT" dirty="0"/>
              <a:t>che risulta </a:t>
            </a:r>
            <a:r>
              <a:rPr lang="it-IT" b="1" dirty="0"/>
              <a:t>prevalente rispetto a 			quella materiale e manuale. Coordinatori per la sicurezza, progettisti, 			tecnici</a:t>
            </a:r>
          </a:p>
        </p:txBody>
      </p:sp>
      <p:sp>
        <p:nvSpPr>
          <p:cNvPr id="2" name="Segnaposto numero diapositiva 1">
            <a:extLst>
              <a:ext uri="{FF2B5EF4-FFF2-40B4-BE49-F238E27FC236}">
                <a16:creationId xmlns:a16="http://schemas.microsoft.com/office/drawing/2014/main" id="{7B14E970-062A-B2D8-960F-102891317E91}"/>
              </a:ext>
            </a:extLst>
          </p:cNvPr>
          <p:cNvSpPr>
            <a:spLocks noGrp="1"/>
          </p:cNvSpPr>
          <p:nvPr>
            <p:ph type="sldNum" sz="quarter" idx="12"/>
          </p:nvPr>
        </p:nvSpPr>
        <p:spPr/>
        <p:txBody>
          <a:bodyPr/>
          <a:lstStyle/>
          <a:p>
            <a:pPr algn="ctr" rtl="0"/>
            <a:fld id="{294A09A9-5501-47C1-A89A-A340965A2BE2}" type="slidenum">
              <a:rPr lang="it-IT" sz="2000" smtClean="0"/>
              <a:pPr algn="ctr" rtl="0"/>
              <a:t>22</a:t>
            </a:fld>
            <a:endParaRPr lang="it-IT" sz="2000" dirty="0">
              <a:latin typeface="+mn-lt"/>
            </a:endParaRPr>
          </a:p>
        </p:txBody>
      </p:sp>
    </p:spTree>
    <p:extLst>
      <p:ext uri="{BB962C8B-B14F-4D97-AF65-F5344CB8AC3E}">
        <p14:creationId xmlns:p14="http://schemas.microsoft.com/office/powerpoint/2010/main" val="2392443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dirty="0"/>
              <a:t>Chi deve chiedere la patente a crediti nei cantieri temporanei o mobili</a:t>
            </a:r>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603885" y="584005"/>
            <a:ext cx="10863865" cy="3999060"/>
          </a:xfrm>
        </p:spPr>
        <p:txBody>
          <a:bodyPr rtlCol="0">
            <a:normAutofit/>
          </a:bodyPr>
          <a:lstStyle>
            <a:defPPr>
              <a:defRPr lang="it-IT"/>
            </a:defPPr>
          </a:lstStyle>
          <a:p>
            <a:pPr algn="ctr" rtl="0"/>
            <a:r>
              <a:rPr lang="it-IT" b="1" dirty="0"/>
              <a:t>Requisito soggettivo</a:t>
            </a:r>
            <a:endParaRPr lang="it-IT" dirty="0"/>
          </a:p>
          <a:p>
            <a:pPr algn="just"/>
            <a:r>
              <a:rPr lang="it-IT" sz="2100" dirty="0"/>
              <a:t>Sono </a:t>
            </a:r>
            <a:r>
              <a:rPr lang="it-IT" sz="2100" b="1" dirty="0"/>
              <a:t>escluse anche le imprese in possesso dell'attestazione di qualificazione SOA, in classifica pari o superiore alla III</a:t>
            </a:r>
            <a:r>
              <a:rPr lang="it-IT" sz="2100" dirty="0"/>
              <a:t>, di cui all'articolo </a:t>
            </a:r>
            <a:r>
              <a:rPr lang="it-IT" sz="2100" b="1" dirty="0"/>
              <a:t>100, comma 4, del codice dei contratti pubblici di cui al decreto legislativo n. 36 del 2023</a:t>
            </a:r>
          </a:p>
          <a:p>
            <a:pPr algn="just"/>
            <a:r>
              <a:rPr lang="it-IT" sz="2100" dirty="0"/>
              <a:t>L’attestazione SOA è una qualificazione che autorizza un’azienda del settore delle costruzioni a concorre alle gare d’appalto pubbliche </a:t>
            </a:r>
          </a:p>
          <a:p>
            <a:pPr algn="just"/>
            <a:r>
              <a:rPr lang="it-IT" sz="2100" dirty="0"/>
              <a:t>Le Società Organismi di Attestazione (SOA) sono organismi di diritto privato che, su autorizzazione dell’Autorità nazionale anticorruzione, accertano l’esistenza nei soggetti esecutori di lavori pubblici degli elementi di qualificazione, ossia della conformità dei requisiti alle disposizioni comunitari </a:t>
            </a:r>
            <a:r>
              <a:rPr lang="it-IT" dirty="0"/>
              <a:t> </a:t>
            </a:r>
          </a:p>
          <a:p>
            <a:pPr rtl="0"/>
            <a:endParaRPr lang="it-IT" dirty="0"/>
          </a:p>
        </p:txBody>
      </p:sp>
      <p:sp>
        <p:nvSpPr>
          <p:cNvPr id="2" name="Segnaposto numero diapositiva 1">
            <a:extLst>
              <a:ext uri="{FF2B5EF4-FFF2-40B4-BE49-F238E27FC236}">
                <a16:creationId xmlns:a16="http://schemas.microsoft.com/office/drawing/2014/main" id="{88F32955-F017-4475-7FF5-DC0CF022C468}"/>
              </a:ext>
            </a:extLst>
          </p:cNvPr>
          <p:cNvSpPr>
            <a:spLocks noGrp="1"/>
          </p:cNvSpPr>
          <p:nvPr>
            <p:ph type="sldNum" sz="quarter" idx="12"/>
          </p:nvPr>
        </p:nvSpPr>
        <p:spPr/>
        <p:txBody>
          <a:bodyPr/>
          <a:lstStyle/>
          <a:p>
            <a:pPr algn="ctr" rtl="0"/>
            <a:fld id="{294A09A9-5501-47C1-A89A-A340965A2BE2}" type="slidenum">
              <a:rPr lang="it-IT" sz="2000" smtClean="0"/>
              <a:pPr algn="ctr" rtl="0"/>
              <a:t>23</a:t>
            </a:fld>
            <a:endParaRPr lang="it-IT" sz="2000" dirty="0">
              <a:latin typeface="+mn-lt"/>
            </a:endParaRPr>
          </a:p>
        </p:txBody>
      </p:sp>
    </p:spTree>
    <p:extLst>
      <p:ext uri="{BB962C8B-B14F-4D97-AF65-F5344CB8AC3E}">
        <p14:creationId xmlns:p14="http://schemas.microsoft.com/office/powerpoint/2010/main" val="1049930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dirty="0"/>
              <a:t>Chi deve chiedere la patente a crediti nei cantieri temporanei o mobili</a:t>
            </a:r>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603885" y="584005"/>
            <a:ext cx="10863865" cy="3999060"/>
          </a:xfrm>
        </p:spPr>
        <p:txBody>
          <a:bodyPr rtlCol="0">
            <a:normAutofit/>
          </a:bodyPr>
          <a:lstStyle>
            <a:defPPr>
              <a:defRPr lang="it-IT"/>
            </a:defPPr>
          </a:lstStyle>
          <a:p>
            <a:pPr algn="ctr" rtl="0"/>
            <a:r>
              <a:rPr lang="it-IT" b="1" dirty="0"/>
              <a:t>Requisito soggettivo</a:t>
            </a:r>
            <a:endParaRPr lang="it-IT" dirty="0"/>
          </a:p>
          <a:p>
            <a:pPr algn="just"/>
            <a:r>
              <a:rPr lang="it-IT" sz="2100" dirty="0"/>
              <a:t>Precisazioni:</a:t>
            </a:r>
          </a:p>
          <a:p>
            <a:pPr algn="just"/>
            <a:r>
              <a:rPr lang="it-IT" sz="2100" dirty="0"/>
              <a:t>Non sono tenuti a munirsi di patente, almeno in questa prima fase di applicazione, i </a:t>
            </a:r>
            <a:r>
              <a:rPr lang="it-IT" sz="2100" b="1" dirty="0"/>
              <a:t>Coordinatori per la Sicurezza, sia in fase di Progettazione che di Esecuzione (C.S.P.  e C.S.E.)</a:t>
            </a:r>
            <a:endParaRPr lang="it-IT" sz="2400" dirty="0"/>
          </a:p>
          <a:p>
            <a:pPr algn="just"/>
            <a:r>
              <a:rPr lang="it-IT" sz="2100" b="1" dirty="0"/>
              <a:t>Devono avere la patente a crediti anche </a:t>
            </a:r>
            <a:r>
              <a:rPr lang="it-IT" sz="2100" dirty="0"/>
              <a:t>quelle </a:t>
            </a:r>
            <a:r>
              <a:rPr lang="it-IT" sz="2100" b="1" dirty="0"/>
              <a:t>imprese che non appartengono al settore edile ma che</a:t>
            </a:r>
            <a:r>
              <a:rPr lang="it-IT" sz="2100" dirty="0"/>
              <a:t>, in determinate fasi lavorative, </a:t>
            </a:r>
            <a:r>
              <a:rPr lang="it-IT" sz="2100" b="1" dirty="0"/>
              <a:t>operano all’interno dei cantieri temporanei o mobili </a:t>
            </a:r>
            <a:r>
              <a:rPr lang="it-IT" sz="2100" dirty="0"/>
              <a:t>come, ad esempio, i c.d. “elettricisti di cantiere”, i posatori di infissi, </a:t>
            </a:r>
            <a:r>
              <a:rPr lang="it-IT" sz="2100" dirty="0" err="1"/>
              <a:t>ecc</a:t>
            </a:r>
            <a:r>
              <a:rPr lang="it-IT" sz="2100" dirty="0"/>
              <a:t>…</a:t>
            </a:r>
          </a:p>
        </p:txBody>
      </p:sp>
      <p:sp>
        <p:nvSpPr>
          <p:cNvPr id="2" name="Segnaposto numero diapositiva 1">
            <a:extLst>
              <a:ext uri="{FF2B5EF4-FFF2-40B4-BE49-F238E27FC236}">
                <a16:creationId xmlns:a16="http://schemas.microsoft.com/office/drawing/2014/main" id="{4AE3D42D-B021-4239-1A29-143350999A2B}"/>
              </a:ext>
            </a:extLst>
          </p:cNvPr>
          <p:cNvSpPr>
            <a:spLocks noGrp="1"/>
          </p:cNvSpPr>
          <p:nvPr>
            <p:ph type="sldNum" sz="quarter" idx="12"/>
          </p:nvPr>
        </p:nvSpPr>
        <p:spPr/>
        <p:txBody>
          <a:bodyPr/>
          <a:lstStyle/>
          <a:p>
            <a:pPr algn="ctr" rtl="0"/>
            <a:fld id="{294A09A9-5501-47C1-A89A-A340965A2BE2}" type="slidenum">
              <a:rPr lang="it-IT" sz="2000" smtClean="0"/>
              <a:pPr algn="ctr" rtl="0"/>
              <a:t>24</a:t>
            </a:fld>
            <a:endParaRPr lang="it-IT" sz="2000" dirty="0">
              <a:latin typeface="+mn-lt"/>
            </a:endParaRPr>
          </a:p>
        </p:txBody>
      </p:sp>
    </p:spTree>
    <p:extLst>
      <p:ext uri="{BB962C8B-B14F-4D97-AF65-F5344CB8AC3E}">
        <p14:creationId xmlns:p14="http://schemas.microsoft.com/office/powerpoint/2010/main" val="59957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dirty="0"/>
              <a:t>Chi deve chiedere la patente a crediti nei cantieri temporanei o mobili</a:t>
            </a:r>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603885" y="584005"/>
            <a:ext cx="10863865" cy="3999060"/>
          </a:xfrm>
        </p:spPr>
        <p:txBody>
          <a:bodyPr rtlCol="0">
            <a:normAutofit/>
          </a:bodyPr>
          <a:lstStyle>
            <a:defPPr>
              <a:defRPr lang="it-IT"/>
            </a:defPPr>
          </a:lstStyle>
          <a:p>
            <a:pPr algn="ctr" rtl="0"/>
            <a:r>
              <a:rPr lang="it-IT" sz="2100" b="1" dirty="0"/>
              <a:t>Requisito oggettivo</a:t>
            </a:r>
            <a:endParaRPr lang="it-IT" sz="2100" dirty="0"/>
          </a:p>
          <a:p>
            <a:pPr algn="just" rtl="0"/>
            <a:r>
              <a:rPr lang="it-IT" sz="2100" dirty="0"/>
              <a:t>operare all’interno dei </a:t>
            </a:r>
            <a:r>
              <a:rPr lang="it-IT" sz="2100" b="1" dirty="0"/>
              <a:t>cantieri temporanei o mobili</a:t>
            </a:r>
            <a:endParaRPr lang="it-IT" sz="2100" dirty="0"/>
          </a:p>
          <a:p>
            <a:pPr algn="just"/>
            <a:r>
              <a:rPr lang="it-IT" sz="2100" b="1" dirty="0"/>
              <a:t>Cantiere temporaneo o mobile</a:t>
            </a:r>
            <a:r>
              <a:rPr lang="it-IT" sz="2100" dirty="0"/>
              <a:t>:	Art. 89 comma 1 lettera a) 81/08 «</a:t>
            </a:r>
            <a:r>
              <a:rPr lang="it-IT" sz="2100" b="1" i="0" u="none" strike="noStrike" baseline="0" dirty="0">
                <a:solidFill>
                  <a:srgbClr val="000000"/>
                </a:solidFill>
                <a:latin typeface="Arial" panose="020B0604020202020204" pitchFamily="34" charset="0"/>
              </a:rPr>
              <a:t>qualunque luogo in cui 				si effettuano	lavori	edili o di ingegneria civile</a:t>
            </a:r>
            <a:r>
              <a:rPr lang="it-IT" sz="2100" i="0" u="none" strike="noStrike" baseline="0" dirty="0">
                <a:solidFill>
                  <a:srgbClr val="000000"/>
                </a:solidFill>
                <a:latin typeface="Arial" panose="020B0604020202020204" pitchFamily="34" charset="0"/>
              </a:rPr>
              <a:t>»</a:t>
            </a:r>
            <a:r>
              <a:rPr lang="it-IT" sz="2100" b="1" i="0" u="none" strike="noStrike" baseline="0" dirty="0">
                <a:solidFill>
                  <a:srgbClr val="000000"/>
                </a:solidFill>
                <a:latin typeface="Arial" panose="020B0604020202020204" pitchFamily="34" charset="0"/>
              </a:rPr>
              <a:t> </a:t>
            </a:r>
          </a:p>
          <a:p>
            <a:pPr algn="just"/>
            <a:r>
              <a:rPr lang="it-IT" sz="2100" b="1" dirty="0"/>
              <a:t>Lavori edili</a:t>
            </a:r>
            <a:r>
              <a:rPr lang="it-IT" sz="2100" dirty="0"/>
              <a:t>:			Vedere </a:t>
            </a:r>
            <a:r>
              <a:rPr lang="it-IT" sz="2100" b="1" dirty="0"/>
              <a:t>Allegato X del T.U.</a:t>
            </a:r>
            <a:r>
              <a:rPr lang="it-IT" sz="2100" dirty="0"/>
              <a:t> 81/08</a:t>
            </a:r>
          </a:p>
          <a:p>
            <a:pPr rtl="0"/>
            <a:endParaRPr lang="it-IT" dirty="0"/>
          </a:p>
        </p:txBody>
      </p:sp>
      <p:sp>
        <p:nvSpPr>
          <p:cNvPr id="2" name="Segnaposto numero diapositiva 1">
            <a:extLst>
              <a:ext uri="{FF2B5EF4-FFF2-40B4-BE49-F238E27FC236}">
                <a16:creationId xmlns:a16="http://schemas.microsoft.com/office/drawing/2014/main" id="{266C2631-9E8C-B434-67B4-93C361A80962}"/>
              </a:ext>
            </a:extLst>
          </p:cNvPr>
          <p:cNvSpPr>
            <a:spLocks noGrp="1"/>
          </p:cNvSpPr>
          <p:nvPr>
            <p:ph type="sldNum" sz="quarter" idx="12"/>
          </p:nvPr>
        </p:nvSpPr>
        <p:spPr/>
        <p:txBody>
          <a:bodyPr/>
          <a:lstStyle/>
          <a:p>
            <a:pPr algn="ctr" rtl="0"/>
            <a:fld id="{294A09A9-5501-47C1-A89A-A340965A2BE2}" type="slidenum">
              <a:rPr lang="it-IT" sz="2000" smtClean="0"/>
              <a:pPr algn="ctr" rtl="0"/>
              <a:t>25</a:t>
            </a:fld>
            <a:endParaRPr lang="it-IT" sz="2000" dirty="0">
              <a:latin typeface="+mn-lt"/>
            </a:endParaRPr>
          </a:p>
        </p:txBody>
      </p:sp>
    </p:spTree>
    <p:extLst>
      <p:ext uri="{BB962C8B-B14F-4D97-AF65-F5344CB8AC3E}">
        <p14:creationId xmlns:p14="http://schemas.microsoft.com/office/powerpoint/2010/main" val="2791171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dirty="0"/>
              <a:t>Chi deve chiedere la patente a crediti nei cantieri temporanei o mobili</a:t>
            </a:r>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603885" y="584005"/>
            <a:ext cx="10863865" cy="3999060"/>
          </a:xfrm>
        </p:spPr>
        <p:txBody>
          <a:bodyPr rtlCol="0">
            <a:normAutofit lnSpcReduction="10000"/>
          </a:bodyPr>
          <a:lstStyle>
            <a:defPPr>
              <a:defRPr lang="it-IT"/>
            </a:defPPr>
          </a:lstStyle>
          <a:p>
            <a:pPr algn="ctr" rtl="0"/>
            <a:r>
              <a:rPr lang="it-IT" b="1" dirty="0"/>
              <a:t>Requisito oggettivo</a:t>
            </a:r>
            <a:endParaRPr lang="it-IT" dirty="0"/>
          </a:p>
          <a:p>
            <a:pPr algn="just"/>
            <a:r>
              <a:rPr lang="it-IT" b="1" dirty="0"/>
              <a:t>Lavori edili</a:t>
            </a:r>
            <a:r>
              <a:rPr lang="it-IT" dirty="0"/>
              <a:t>:	Costruzione, manutenzione, riparazione, demolizione, conservazione, risanamento, 		ristrutturazione o equipaggiamento, la trasformazione, il rinnovamento o lo 			smantellamento di opere fisse, permanenti o temporanee, in muratura, in cemento 		armato, in metallo, in legno o in altri materiali, comprese le parti strutturali delle 		linee elettriche e le parti strutturali degli impianti elettrici, le opere stradali,			ferroviarie, idrauliche, marittime, idroelettriche e, solo per la parte che comporta 		lavori edili o di ingegneria civile, le opere di bonifica, di sistemazione forestale e di 		sterro.</a:t>
            </a:r>
          </a:p>
          <a:p>
            <a:pPr algn="just"/>
            <a:r>
              <a:rPr lang="it-IT" dirty="0"/>
              <a:t>		Sono, inoltre, lavori di costruzione edile o di ingegneria civile gli scavi, ed il			montaggio e lo smontaggio di elementi prefabbricati utilizzati per la realizzazione di 		lavori edili o di ingegneria civile</a:t>
            </a:r>
          </a:p>
          <a:p>
            <a:pPr algn="just"/>
            <a:endParaRPr lang="it-IT" dirty="0"/>
          </a:p>
        </p:txBody>
      </p:sp>
      <p:sp>
        <p:nvSpPr>
          <p:cNvPr id="2" name="Segnaposto numero diapositiva 1">
            <a:extLst>
              <a:ext uri="{FF2B5EF4-FFF2-40B4-BE49-F238E27FC236}">
                <a16:creationId xmlns:a16="http://schemas.microsoft.com/office/drawing/2014/main" id="{C6956CE3-F467-7145-A597-C63F6FF7ED21}"/>
              </a:ext>
            </a:extLst>
          </p:cNvPr>
          <p:cNvSpPr>
            <a:spLocks noGrp="1"/>
          </p:cNvSpPr>
          <p:nvPr>
            <p:ph type="sldNum" sz="quarter" idx="12"/>
          </p:nvPr>
        </p:nvSpPr>
        <p:spPr/>
        <p:txBody>
          <a:bodyPr/>
          <a:lstStyle/>
          <a:p>
            <a:pPr algn="ctr" rtl="0"/>
            <a:fld id="{294A09A9-5501-47C1-A89A-A340965A2BE2}" type="slidenum">
              <a:rPr lang="it-IT" sz="2000" smtClean="0"/>
              <a:pPr algn="ctr" rtl="0"/>
              <a:t>26</a:t>
            </a:fld>
            <a:endParaRPr lang="it-IT" sz="2000" dirty="0">
              <a:latin typeface="+mn-lt"/>
            </a:endParaRPr>
          </a:p>
        </p:txBody>
      </p:sp>
    </p:spTree>
    <p:extLst>
      <p:ext uri="{BB962C8B-B14F-4D97-AF65-F5344CB8AC3E}">
        <p14:creationId xmlns:p14="http://schemas.microsoft.com/office/powerpoint/2010/main" val="3532913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2817713" y="4733435"/>
            <a:ext cx="9096381" cy="1380760"/>
          </a:xfrm>
        </p:spPr>
        <p:txBody>
          <a:bodyPr rtlCol="0"/>
          <a:lstStyle>
            <a:defPPr>
              <a:defRPr lang="it-IT"/>
            </a:defPPr>
          </a:lstStyle>
          <a:p>
            <a:pPr rtl="0"/>
            <a:r>
              <a:rPr lang="it-IT" sz="4000" dirty="0"/>
              <a:t>Chi deve chiedere la patente a crediti nei cantieri temporanei o mobili</a:t>
            </a:r>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603885" y="584005"/>
            <a:ext cx="10863865" cy="3999060"/>
          </a:xfrm>
        </p:spPr>
        <p:txBody>
          <a:bodyPr rtlCol="0">
            <a:noAutofit/>
          </a:bodyPr>
          <a:lstStyle>
            <a:defPPr>
              <a:defRPr lang="it-IT"/>
            </a:defPPr>
          </a:lstStyle>
          <a:p>
            <a:pPr algn="ctr" rtl="0"/>
            <a:r>
              <a:rPr lang="it-IT" b="1" dirty="0"/>
              <a:t>Requisito oggettivo</a:t>
            </a:r>
            <a:endParaRPr lang="it-IT" dirty="0"/>
          </a:p>
          <a:p>
            <a:pPr algn="just"/>
            <a:r>
              <a:rPr lang="it-IT" b="1" dirty="0"/>
              <a:t>Esclusi</a:t>
            </a:r>
            <a:r>
              <a:rPr lang="it-IT" dirty="0"/>
              <a:t>:	Lavori in miniera</a:t>
            </a:r>
          </a:p>
          <a:p>
            <a:pPr algn="just"/>
            <a:r>
              <a:rPr lang="it-IT" dirty="0"/>
              <a:t>	Lavori in cava</a:t>
            </a:r>
          </a:p>
          <a:p>
            <a:pPr algn="just"/>
            <a:r>
              <a:rPr lang="it-IT" dirty="0"/>
              <a:t>	Lavori in mare</a:t>
            </a:r>
          </a:p>
          <a:p>
            <a:pPr algn="just"/>
            <a:r>
              <a:rPr lang="it-IT" dirty="0"/>
              <a:t>	Ricerca di idrocarburi</a:t>
            </a:r>
          </a:p>
          <a:p>
            <a:pPr algn="just"/>
            <a:r>
              <a:rPr lang="it-IT" dirty="0"/>
              <a:t>	Studi televisivi e simili (compresi concerti, sagre e manifestazioni, cui si può applicare il 	Titolo IV ma non il Titolo I</a:t>
            </a:r>
          </a:p>
          <a:p>
            <a:pPr algn="just"/>
            <a:r>
              <a:rPr lang="it-IT" dirty="0"/>
              <a:t>	Lavori nei porti</a:t>
            </a:r>
          </a:p>
          <a:p>
            <a:pPr algn="just"/>
            <a:r>
              <a:rPr lang="it-IT" dirty="0"/>
              <a:t>	Lavori sulle linee elettriche, del gas, dell’acqua, reti informatiche</a:t>
            </a:r>
          </a:p>
        </p:txBody>
      </p:sp>
      <p:sp>
        <p:nvSpPr>
          <p:cNvPr id="2" name="Segnaposto numero diapositiva 1">
            <a:extLst>
              <a:ext uri="{FF2B5EF4-FFF2-40B4-BE49-F238E27FC236}">
                <a16:creationId xmlns:a16="http://schemas.microsoft.com/office/drawing/2014/main" id="{4B8BF49A-53D3-BA7D-A1E9-04DA602A4CD8}"/>
              </a:ext>
            </a:extLst>
          </p:cNvPr>
          <p:cNvSpPr>
            <a:spLocks noGrp="1"/>
          </p:cNvSpPr>
          <p:nvPr>
            <p:ph type="sldNum" sz="quarter" idx="12"/>
          </p:nvPr>
        </p:nvSpPr>
        <p:spPr/>
        <p:txBody>
          <a:bodyPr/>
          <a:lstStyle/>
          <a:p>
            <a:pPr algn="ctr" rtl="0"/>
            <a:fld id="{294A09A9-5501-47C1-A89A-A340965A2BE2}" type="slidenum">
              <a:rPr lang="it-IT" sz="2000" smtClean="0"/>
              <a:pPr algn="ctr" rtl="0"/>
              <a:t>27</a:t>
            </a:fld>
            <a:endParaRPr lang="it-IT" sz="2000" dirty="0">
              <a:latin typeface="+mn-lt"/>
            </a:endParaRPr>
          </a:p>
        </p:txBody>
      </p:sp>
    </p:spTree>
    <p:extLst>
      <p:ext uri="{BB962C8B-B14F-4D97-AF65-F5344CB8AC3E}">
        <p14:creationId xmlns:p14="http://schemas.microsoft.com/office/powerpoint/2010/main" val="453832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dirty="0"/>
              <a:t>Chi deve chiedere la patente a crediti nei cantieri temporanei o mobili</a:t>
            </a:r>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603885" y="584005"/>
            <a:ext cx="10863865" cy="3999060"/>
          </a:xfrm>
        </p:spPr>
        <p:txBody>
          <a:bodyPr rtlCol="0">
            <a:noAutofit/>
          </a:bodyPr>
          <a:lstStyle>
            <a:defPPr>
              <a:defRPr lang="it-IT"/>
            </a:defPPr>
          </a:lstStyle>
          <a:p>
            <a:pPr algn="ctr" rtl="0"/>
            <a:r>
              <a:rPr lang="it-IT" sz="2400" b="1" dirty="0"/>
              <a:t>Requisito oggettivo</a:t>
            </a:r>
            <a:endParaRPr lang="it-IT" sz="2400" dirty="0"/>
          </a:p>
          <a:p>
            <a:pPr algn="just"/>
            <a:r>
              <a:rPr lang="it-IT" sz="2400" b="1" dirty="0"/>
              <a:t>La patente a crediti potrà essere estesa ad altri settori oltre ai cantieri temporanei o mobili</a:t>
            </a:r>
          </a:p>
          <a:p>
            <a:pPr algn="just"/>
            <a:r>
              <a:rPr lang="it-IT" sz="2400" dirty="0"/>
              <a:t>Sarà sufficiente un Decreto del Ministero del Lavoro (non servirà nuova legge)</a:t>
            </a:r>
          </a:p>
        </p:txBody>
      </p:sp>
      <p:sp>
        <p:nvSpPr>
          <p:cNvPr id="2" name="Segnaposto numero diapositiva 1">
            <a:extLst>
              <a:ext uri="{FF2B5EF4-FFF2-40B4-BE49-F238E27FC236}">
                <a16:creationId xmlns:a16="http://schemas.microsoft.com/office/drawing/2014/main" id="{EBA94E95-2E2F-DB0F-4F2D-846D9F79E550}"/>
              </a:ext>
            </a:extLst>
          </p:cNvPr>
          <p:cNvSpPr>
            <a:spLocks noGrp="1"/>
          </p:cNvSpPr>
          <p:nvPr>
            <p:ph type="sldNum" sz="quarter" idx="12"/>
          </p:nvPr>
        </p:nvSpPr>
        <p:spPr/>
        <p:txBody>
          <a:bodyPr/>
          <a:lstStyle/>
          <a:p>
            <a:pPr algn="ctr" rtl="0"/>
            <a:fld id="{294A09A9-5501-47C1-A89A-A340965A2BE2}" type="slidenum">
              <a:rPr lang="it-IT" sz="2000" smtClean="0"/>
              <a:pPr algn="ctr" rtl="0"/>
              <a:t>28</a:t>
            </a:fld>
            <a:endParaRPr lang="it-IT" sz="2000" dirty="0">
              <a:latin typeface="+mn-lt"/>
            </a:endParaRPr>
          </a:p>
        </p:txBody>
      </p:sp>
    </p:spTree>
    <p:extLst>
      <p:ext uri="{BB962C8B-B14F-4D97-AF65-F5344CB8AC3E}">
        <p14:creationId xmlns:p14="http://schemas.microsoft.com/office/powerpoint/2010/main" val="1878832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it-IT"/>
            </a:defPPr>
          </a:lstStyle>
          <a:p>
            <a:pPr rtl="0"/>
            <a:r>
              <a:rPr lang="it-IT" sz="4000" dirty="0"/>
              <a:t>Come chiedere la patente a crediti nei cantieri temporanei o mobili</a:t>
            </a:r>
          </a:p>
        </p:txBody>
      </p:sp>
      <p:sp>
        <p:nvSpPr>
          <p:cNvPr id="3" name="Segnaposto contenuto 2">
            <a:extLst>
              <a:ext uri="{FF2B5EF4-FFF2-40B4-BE49-F238E27FC236}">
                <a16:creationId xmlns:a16="http://schemas.microsoft.com/office/drawing/2014/main" id="{DB097449-5B72-ADA0-3B2D-1CBC160D6B90}"/>
              </a:ext>
            </a:extLst>
          </p:cNvPr>
          <p:cNvSpPr>
            <a:spLocks noGrp="1"/>
          </p:cNvSpPr>
          <p:nvPr>
            <p:ph sz="quarter" idx="15"/>
          </p:nvPr>
        </p:nvSpPr>
        <p:spPr>
          <a:xfrm>
            <a:off x="594360" y="2676525"/>
            <a:ext cx="10611522" cy="3597470"/>
          </a:xfrm>
        </p:spPr>
        <p:txBody>
          <a:bodyPr rtlCol="0">
            <a:noAutofit/>
          </a:bodyPr>
          <a:lstStyle>
            <a:defPPr>
              <a:defRPr lang="it-IT"/>
            </a:defPPr>
          </a:lstStyle>
          <a:p>
            <a:pPr marL="0" lvl="1" indent="0" algn="just" rtl="0">
              <a:buNone/>
            </a:pPr>
            <a:r>
              <a:rPr lang="it-IT" sz="3800" dirty="0"/>
              <a:t>La patente a crediti verrà rilasciata </a:t>
            </a:r>
            <a:r>
              <a:rPr lang="it-IT" sz="3800" b="1" dirty="0"/>
              <a:t>solo su richiesta dell’interessato</a:t>
            </a:r>
          </a:p>
          <a:p>
            <a:pPr marL="0" lvl="1" indent="0" algn="just" rtl="0">
              <a:buNone/>
            </a:pPr>
            <a:r>
              <a:rPr lang="it-IT" sz="3800" dirty="0"/>
              <a:t>La patente a crediti sarà </a:t>
            </a:r>
            <a:r>
              <a:rPr lang="it-IT" sz="3800" b="1" dirty="0"/>
              <a:t>solo in formato digitale</a:t>
            </a:r>
          </a:p>
          <a:p>
            <a:pPr marL="0" lvl="1" indent="0" algn="just">
              <a:buNone/>
            </a:pPr>
            <a:r>
              <a:rPr lang="it-IT" sz="3800" dirty="0"/>
              <a:t>La patente a crediti verrà rilasciata dall’Ispettorato Nazionale del Lavoro (I.N.L.)</a:t>
            </a:r>
          </a:p>
          <a:p>
            <a:pPr marL="0" lvl="1" indent="0" algn="just" rtl="0">
              <a:buNone/>
            </a:pPr>
            <a:endParaRPr lang="it-IT" sz="3800" dirty="0"/>
          </a:p>
        </p:txBody>
      </p:sp>
      <p:sp>
        <p:nvSpPr>
          <p:cNvPr id="4" name="Segnaposto numero diapositiva 3">
            <a:extLst>
              <a:ext uri="{FF2B5EF4-FFF2-40B4-BE49-F238E27FC236}">
                <a16:creationId xmlns:a16="http://schemas.microsoft.com/office/drawing/2014/main" id="{D1E80C0D-15CA-18BD-043E-AF3230CAD1E3}"/>
              </a:ext>
            </a:extLst>
          </p:cNvPr>
          <p:cNvSpPr>
            <a:spLocks noGrp="1"/>
          </p:cNvSpPr>
          <p:nvPr>
            <p:ph type="sldNum" sz="quarter" idx="12"/>
          </p:nvPr>
        </p:nvSpPr>
        <p:spPr/>
        <p:txBody>
          <a:bodyPr/>
          <a:lstStyle/>
          <a:p>
            <a:pPr algn="ctr" rtl="0"/>
            <a:fld id="{294A09A9-5501-47C1-A89A-A340965A2BE2}" type="slidenum">
              <a:rPr lang="it-IT" sz="2000" smtClean="0"/>
              <a:pPr algn="ctr" rtl="0"/>
              <a:t>29</a:t>
            </a:fld>
            <a:endParaRPr lang="it-IT" sz="2000" dirty="0">
              <a:latin typeface="+mn-lt"/>
            </a:endParaRPr>
          </a:p>
        </p:txBody>
      </p:sp>
    </p:spTree>
    <p:extLst>
      <p:ext uri="{BB962C8B-B14F-4D97-AF65-F5344CB8AC3E}">
        <p14:creationId xmlns:p14="http://schemas.microsoft.com/office/powerpoint/2010/main" val="1291357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it-IT"/>
            </a:defPPr>
          </a:lstStyle>
          <a:p>
            <a:pPr rtl="0"/>
            <a:r>
              <a:rPr lang="it-IT" sz="4000" dirty="0"/>
              <a:t>Il percorso per l’entrata in vigore della patente</a:t>
            </a:r>
          </a:p>
        </p:txBody>
      </p:sp>
      <p:sp>
        <p:nvSpPr>
          <p:cNvPr id="3" name="Segnaposto contenuto 2">
            <a:extLst>
              <a:ext uri="{FF2B5EF4-FFF2-40B4-BE49-F238E27FC236}">
                <a16:creationId xmlns:a16="http://schemas.microsoft.com/office/drawing/2014/main" id="{DB097449-5B72-ADA0-3B2D-1CBC160D6B90}"/>
              </a:ext>
            </a:extLst>
          </p:cNvPr>
          <p:cNvSpPr>
            <a:spLocks noGrp="1"/>
          </p:cNvSpPr>
          <p:nvPr>
            <p:ph sz="quarter" idx="15"/>
          </p:nvPr>
        </p:nvSpPr>
        <p:spPr>
          <a:xfrm>
            <a:off x="594360" y="2676525"/>
            <a:ext cx="10611522" cy="3597470"/>
          </a:xfrm>
        </p:spPr>
        <p:txBody>
          <a:bodyPr rtlCol="0">
            <a:noAutofit/>
          </a:bodyPr>
          <a:lstStyle>
            <a:defPPr>
              <a:defRPr lang="it-IT"/>
            </a:defPPr>
          </a:lstStyle>
          <a:p>
            <a:pPr marL="0" lvl="1" indent="0" algn="just" rtl="0">
              <a:buNone/>
            </a:pPr>
            <a:r>
              <a:rPr lang="it-IT" sz="3800" dirty="0"/>
              <a:t>Il </a:t>
            </a:r>
            <a:r>
              <a:rPr lang="it-IT" sz="3800" b="1" dirty="0"/>
              <a:t>D.L. n. 19/2024 c.d. decreto PNRR 4 </a:t>
            </a:r>
            <a:r>
              <a:rPr lang="it-IT" sz="3800" dirty="0"/>
              <a:t>introduce la nuova patente a crediti per le imprese e i lavoratori autonomi, anche senza dipendenti, che dovranno operare nei cantieri temporanei o mobili. Il decreto legge è entrato in vigore il 2 marzo 2024</a:t>
            </a:r>
          </a:p>
        </p:txBody>
      </p:sp>
      <p:sp>
        <p:nvSpPr>
          <p:cNvPr id="4" name="Segnaposto numero diapositiva 3">
            <a:extLst>
              <a:ext uri="{FF2B5EF4-FFF2-40B4-BE49-F238E27FC236}">
                <a16:creationId xmlns:a16="http://schemas.microsoft.com/office/drawing/2014/main" id="{2B5234F4-51B7-CB84-9875-30D1DCF791F5}"/>
              </a:ext>
            </a:extLst>
          </p:cNvPr>
          <p:cNvSpPr>
            <a:spLocks noGrp="1"/>
          </p:cNvSpPr>
          <p:nvPr>
            <p:ph type="sldNum" sz="quarter" idx="12"/>
          </p:nvPr>
        </p:nvSpPr>
        <p:spPr/>
        <p:txBody>
          <a:bodyPr/>
          <a:lstStyle/>
          <a:p>
            <a:pPr algn="ctr" rtl="0"/>
            <a:fld id="{294A09A9-5501-47C1-A89A-A340965A2BE2}" type="slidenum">
              <a:rPr lang="it-IT" sz="2000" smtClean="0"/>
              <a:pPr algn="ctr" rtl="0"/>
              <a:t>3</a:t>
            </a:fld>
            <a:endParaRPr lang="it-IT" sz="2000" dirty="0">
              <a:latin typeface="+mn-lt"/>
            </a:endParaRPr>
          </a:p>
        </p:txBody>
      </p:sp>
    </p:spTree>
    <p:extLst>
      <p:ext uri="{BB962C8B-B14F-4D97-AF65-F5344CB8AC3E}">
        <p14:creationId xmlns:p14="http://schemas.microsoft.com/office/powerpoint/2010/main" val="185743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it-IT"/>
            </a:defPPr>
          </a:lstStyle>
          <a:p>
            <a:pPr rtl="0"/>
            <a:r>
              <a:rPr lang="it-IT" sz="4000" dirty="0"/>
              <a:t>Come chiedere la patente a crediti nei cantieri temporanei o mobili</a:t>
            </a:r>
          </a:p>
        </p:txBody>
      </p:sp>
      <p:sp>
        <p:nvSpPr>
          <p:cNvPr id="3" name="Segnaposto contenuto 2">
            <a:extLst>
              <a:ext uri="{FF2B5EF4-FFF2-40B4-BE49-F238E27FC236}">
                <a16:creationId xmlns:a16="http://schemas.microsoft.com/office/drawing/2014/main" id="{DB097449-5B72-ADA0-3B2D-1CBC160D6B90}"/>
              </a:ext>
            </a:extLst>
          </p:cNvPr>
          <p:cNvSpPr>
            <a:spLocks noGrp="1"/>
          </p:cNvSpPr>
          <p:nvPr>
            <p:ph sz="quarter" idx="15"/>
          </p:nvPr>
        </p:nvSpPr>
        <p:spPr>
          <a:xfrm>
            <a:off x="594360" y="2676525"/>
            <a:ext cx="10611522" cy="3597470"/>
          </a:xfrm>
        </p:spPr>
        <p:txBody>
          <a:bodyPr rtlCol="0">
            <a:noAutofit/>
          </a:bodyPr>
          <a:lstStyle>
            <a:defPPr>
              <a:defRPr lang="it-IT"/>
            </a:defPPr>
          </a:lstStyle>
          <a:p>
            <a:pPr marL="0" lvl="1" indent="0" algn="just" rtl="0">
              <a:buNone/>
            </a:pPr>
            <a:r>
              <a:rPr lang="it-IT" sz="3800" dirty="0"/>
              <a:t>La richiesta della patente potrà essere fatta sul portale dell’Ispettorato Nazionale del Lavoro</a:t>
            </a:r>
          </a:p>
          <a:p>
            <a:pPr marL="0" lvl="1" indent="0" algn="just" rtl="0">
              <a:buNone/>
            </a:pPr>
            <a:r>
              <a:rPr lang="it-IT" sz="3800" dirty="0"/>
              <a:t>La domanda potrà essere presentata dal legale rappresentante o titolare dell’impresa o dal lavoratore autonomo</a:t>
            </a:r>
          </a:p>
        </p:txBody>
      </p:sp>
      <p:sp>
        <p:nvSpPr>
          <p:cNvPr id="4" name="Segnaposto numero diapositiva 3">
            <a:extLst>
              <a:ext uri="{FF2B5EF4-FFF2-40B4-BE49-F238E27FC236}">
                <a16:creationId xmlns:a16="http://schemas.microsoft.com/office/drawing/2014/main" id="{84160EA6-7B94-2E41-FB80-9C7B4EB82023}"/>
              </a:ext>
            </a:extLst>
          </p:cNvPr>
          <p:cNvSpPr>
            <a:spLocks noGrp="1"/>
          </p:cNvSpPr>
          <p:nvPr>
            <p:ph type="sldNum" sz="quarter" idx="12"/>
          </p:nvPr>
        </p:nvSpPr>
        <p:spPr/>
        <p:txBody>
          <a:bodyPr/>
          <a:lstStyle/>
          <a:p>
            <a:pPr algn="ctr" rtl="0"/>
            <a:fld id="{294A09A9-5501-47C1-A89A-A340965A2BE2}" type="slidenum">
              <a:rPr lang="it-IT" sz="2000" smtClean="0"/>
              <a:pPr algn="ctr" rtl="0"/>
              <a:t>30</a:t>
            </a:fld>
            <a:endParaRPr lang="it-IT" sz="2000" dirty="0">
              <a:latin typeface="+mn-lt"/>
            </a:endParaRPr>
          </a:p>
        </p:txBody>
      </p:sp>
    </p:spTree>
    <p:extLst>
      <p:ext uri="{BB962C8B-B14F-4D97-AF65-F5344CB8AC3E}">
        <p14:creationId xmlns:p14="http://schemas.microsoft.com/office/powerpoint/2010/main" val="514174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it-IT"/>
            </a:defPPr>
          </a:lstStyle>
          <a:p>
            <a:pPr rtl="0"/>
            <a:r>
              <a:rPr lang="it-IT" sz="4000" dirty="0"/>
              <a:t>Come chiedere la patente a crediti nei cantieri temporanei o mobili</a:t>
            </a:r>
          </a:p>
        </p:txBody>
      </p:sp>
      <p:sp>
        <p:nvSpPr>
          <p:cNvPr id="3" name="Segnaposto contenuto 2">
            <a:extLst>
              <a:ext uri="{FF2B5EF4-FFF2-40B4-BE49-F238E27FC236}">
                <a16:creationId xmlns:a16="http://schemas.microsoft.com/office/drawing/2014/main" id="{DB097449-5B72-ADA0-3B2D-1CBC160D6B90}"/>
              </a:ext>
            </a:extLst>
          </p:cNvPr>
          <p:cNvSpPr>
            <a:spLocks noGrp="1"/>
          </p:cNvSpPr>
          <p:nvPr>
            <p:ph sz="quarter" idx="15"/>
          </p:nvPr>
        </p:nvSpPr>
        <p:spPr>
          <a:xfrm>
            <a:off x="584632" y="2326901"/>
            <a:ext cx="10611522" cy="3869618"/>
          </a:xfrm>
        </p:spPr>
        <p:txBody>
          <a:bodyPr rtlCol="0">
            <a:noAutofit/>
          </a:bodyPr>
          <a:lstStyle>
            <a:defPPr>
              <a:defRPr lang="it-IT"/>
            </a:defPPr>
          </a:lstStyle>
          <a:p>
            <a:pPr marL="0" lvl="1" indent="0" algn="just" rtl="0">
              <a:buNone/>
            </a:pPr>
            <a:r>
              <a:rPr lang="it-IT" sz="2800" dirty="0"/>
              <a:t>La domanda può essere fatta anche da un intermediario (Consulente del Lavoro, Associazione di Categoria) </a:t>
            </a:r>
            <a:r>
              <a:rPr lang="it-IT" sz="2800" dirty="0" err="1"/>
              <a:t>purchè</a:t>
            </a:r>
            <a:r>
              <a:rPr lang="it-IT" sz="2800" dirty="0"/>
              <a:t> munito di delega in forma scritta. In questo caso l’intermediario dovrà farsi rilasciare, dal richiedente, impresa o lavoratore autonomo, una dichiarazione circa il possesso dei requisiti, che verrà richiesta in fase di eventuale successivo controllo.</a:t>
            </a:r>
          </a:p>
          <a:p>
            <a:pPr marL="0" lvl="1" indent="0" algn="just" rtl="0">
              <a:buNone/>
            </a:pPr>
            <a:r>
              <a:rPr lang="it-IT" sz="2800" dirty="0"/>
              <a:t>Verrà rilasciata nel breve la ricevuta d’istanza nella data di richiesta sul portale dell’INL  e poi sarà dal portale stesso rilasciata  la patente definitiva  in formato digitale (non una tessera).</a:t>
            </a:r>
          </a:p>
        </p:txBody>
      </p:sp>
      <p:sp>
        <p:nvSpPr>
          <p:cNvPr id="4" name="Segnaposto numero diapositiva 3">
            <a:extLst>
              <a:ext uri="{FF2B5EF4-FFF2-40B4-BE49-F238E27FC236}">
                <a16:creationId xmlns:a16="http://schemas.microsoft.com/office/drawing/2014/main" id="{4ABC71E5-786C-7C09-A146-8FE9E0786195}"/>
              </a:ext>
            </a:extLst>
          </p:cNvPr>
          <p:cNvSpPr>
            <a:spLocks noGrp="1"/>
          </p:cNvSpPr>
          <p:nvPr>
            <p:ph type="sldNum" sz="quarter" idx="12"/>
          </p:nvPr>
        </p:nvSpPr>
        <p:spPr/>
        <p:txBody>
          <a:bodyPr/>
          <a:lstStyle/>
          <a:p>
            <a:pPr algn="ctr" rtl="0"/>
            <a:fld id="{294A09A9-5501-47C1-A89A-A340965A2BE2}" type="slidenum">
              <a:rPr lang="it-IT" sz="2000" smtClean="0"/>
              <a:pPr algn="ctr" rtl="0"/>
              <a:t>31</a:t>
            </a:fld>
            <a:endParaRPr lang="it-IT" sz="2000" dirty="0">
              <a:latin typeface="+mn-lt"/>
            </a:endParaRPr>
          </a:p>
        </p:txBody>
      </p:sp>
    </p:spTree>
    <p:extLst>
      <p:ext uri="{BB962C8B-B14F-4D97-AF65-F5344CB8AC3E}">
        <p14:creationId xmlns:p14="http://schemas.microsoft.com/office/powerpoint/2010/main" val="3508791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it-IT"/>
            </a:defPPr>
          </a:lstStyle>
          <a:p>
            <a:pPr rtl="0"/>
            <a:r>
              <a:rPr lang="it-IT" sz="4000" dirty="0"/>
              <a:t>Come chiedere la patente a crediti nei cantieri temporanei o mobili</a:t>
            </a:r>
          </a:p>
        </p:txBody>
      </p:sp>
      <p:pic>
        <p:nvPicPr>
          <p:cNvPr id="6" name="Segnaposto contenuto 5">
            <a:extLst>
              <a:ext uri="{FF2B5EF4-FFF2-40B4-BE49-F238E27FC236}">
                <a16:creationId xmlns:a16="http://schemas.microsoft.com/office/drawing/2014/main" id="{C4658EE1-CA2F-AD51-D7D2-63D099579169}"/>
              </a:ext>
            </a:extLst>
          </p:cNvPr>
          <p:cNvPicPr>
            <a:picLocks noGrp="1" noChangeAspect="1"/>
          </p:cNvPicPr>
          <p:nvPr>
            <p:ph sz="quarter" idx="15"/>
          </p:nvPr>
        </p:nvPicPr>
        <p:blipFill>
          <a:blip r:embed="rId3"/>
          <a:stretch>
            <a:fillRect/>
          </a:stretch>
        </p:blipFill>
        <p:spPr>
          <a:xfrm>
            <a:off x="3336588" y="1936259"/>
            <a:ext cx="6147880" cy="4643612"/>
          </a:xfrm>
        </p:spPr>
      </p:pic>
      <p:sp>
        <p:nvSpPr>
          <p:cNvPr id="4" name="Segnaposto numero diapositiva 3">
            <a:extLst>
              <a:ext uri="{FF2B5EF4-FFF2-40B4-BE49-F238E27FC236}">
                <a16:creationId xmlns:a16="http://schemas.microsoft.com/office/drawing/2014/main" id="{4ABC71E5-786C-7C09-A146-8FE9E0786195}"/>
              </a:ext>
            </a:extLst>
          </p:cNvPr>
          <p:cNvSpPr>
            <a:spLocks noGrp="1"/>
          </p:cNvSpPr>
          <p:nvPr>
            <p:ph type="sldNum" sz="quarter" idx="12"/>
          </p:nvPr>
        </p:nvSpPr>
        <p:spPr/>
        <p:txBody>
          <a:bodyPr/>
          <a:lstStyle/>
          <a:p>
            <a:pPr algn="ctr" rtl="0"/>
            <a:fld id="{294A09A9-5501-47C1-A89A-A340965A2BE2}" type="slidenum">
              <a:rPr lang="it-IT" sz="2000" smtClean="0"/>
              <a:pPr algn="ctr" rtl="0"/>
              <a:t>32</a:t>
            </a:fld>
            <a:endParaRPr lang="it-IT" sz="2000" dirty="0">
              <a:latin typeface="+mn-lt"/>
            </a:endParaRPr>
          </a:p>
        </p:txBody>
      </p:sp>
    </p:spTree>
    <p:extLst>
      <p:ext uri="{BB962C8B-B14F-4D97-AF65-F5344CB8AC3E}">
        <p14:creationId xmlns:p14="http://schemas.microsoft.com/office/powerpoint/2010/main" val="2273151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it-IT"/>
            </a:defPPr>
          </a:lstStyle>
          <a:p>
            <a:pPr rtl="0"/>
            <a:r>
              <a:rPr lang="it-IT" sz="4000" dirty="0"/>
              <a:t>Come chiedere la patente a crediti nei cantieri temporanei o mobili</a:t>
            </a:r>
          </a:p>
        </p:txBody>
      </p:sp>
      <p:sp>
        <p:nvSpPr>
          <p:cNvPr id="3" name="Segnaposto contenuto 2">
            <a:extLst>
              <a:ext uri="{FF2B5EF4-FFF2-40B4-BE49-F238E27FC236}">
                <a16:creationId xmlns:a16="http://schemas.microsoft.com/office/drawing/2014/main" id="{DB097449-5B72-ADA0-3B2D-1CBC160D6B90}"/>
              </a:ext>
            </a:extLst>
          </p:cNvPr>
          <p:cNvSpPr>
            <a:spLocks noGrp="1"/>
          </p:cNvSpPr>
          <p:nvPr>
            <p:ph sz="quarter" idx="15"/>
          </p:nvPr>
        </p:nvSpPr>
        <p:spPr>
          <a:xfrm>
            <a:off x="584632" y="2326901"/>
            <a:ext cx="10611522" cy="3820980"/>
          </a:xfrm>
        </p:spPr>
        <p:txBody>
          <a:bodyPr rtlCol="0">
            <a:noAutofit/>
          </a:bodyPr>
          <a:lstStyle>
            <a:defPPr>
              <a:defRPr lang="it-IT"/>
            </a:defPPr>
          </a:lstStyle>
          <a:p>
            <a:pPr marL="0" lvl="1" indent="0" algn="just" rtl="0">
              <a:buNone/>
            </a:pPr>
            <a:r>
              <a:rPr lang="it-IT" sz="2800" b="1" dirty="0"/>
              <a:t>Entro 5 giorni</a:t>
            </a:r>
            <a:r>
              <a:rPr lang="it-IT" sz="2800" dirty="0"/>
              <a:t> dalla richiesta della patente sul portale avendo acquisito la relativa ricevuta con codice univoco della patente l’impresa deve darne</a:t>
            </a:r>
            <a:r>
              <a:rPr lang="it-IT" sz="2800" b="1" dirty="0"/>
              <a:t> informativa  al R.L.S. (con prova di ricezione)  o al R.L.S.T. (mediante le modalità previste dalla contrattazione collettiva applicata e/o secondo le indicazioni dell’organismo paritetico che esprime R.L.S.T.)</a:t>
            </a:r>
          </a:p>
        </p:txBody>
      </p:sp>
      <p:sp>
        <p:nvSpPr>
          <p:cNvPr id="4" name="Segnaposto numero diapositiva 3">
            <a:extLst>
              <a:ext uri="{FF2B5EF4-FFF2-40B4-BE49-F238E27FC236}">
                <a16:creationId xmlns:a16="http://schemas.microsoft.com/office/drawing/2014/main" id="{4ABC71E5-786C-7C09-A146-8FE9E0786195}"/>
              </a:ext>
            </a:extLst>
          </p:cNvPr>
          <p:cNvSpPr>
            <a:spLocks noGrp="1"/>
          </p:cNvSpPr>
          <p:nvPr>
            <p:ph type="sldNum" sz="quarter" idx="12"/>
          </p:nvPr>
        </p:nvSpPr>
        <p:spPr/>
        <p:txBody>
          <a:bodyPr/>
          <a:lstStyle/>
          <a:p>
            <a:pPr algn="ctr" rtl="0"/>
            <a:fld id="{294A09A9-5501-47C1-A89A-A340965A2BE2}" type="slidenum">
              <a:rPr lang="it-IT" sz="2000" smtClean="0"/>
              <a:pPr algn="ctr" rtl="0"/>
              <a:t>33</a:t>
            </a:fld>
            <a:endParaRPr lang="it-IT" sz="2000" dirty="0">
              <a:latin typeface="+mn-lt"/>
            </a:endParaRPr>
          </a:p>
        </p:txBody>
      </p:sp>
    </p:spTree>
    <p:extLst>
      <p:ext uri="{BB962C8B-B14F-4D97-AF65-F5344CB8AC3E}">
        <p14:creationId xmlns:p14="http://schemas.microsoft.com/office/powerpoint/2010/main" val="2605370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3661409" y="4661717"/>
            <a:ext cx="7936230" cy="1380760"/>
          </a:xfrm>
        </p:spPr>
        <p:txBody>
          <a:bodyPr rtlCol="0" anchor="b">
            <a:normAutofit/>
          </a:bodyPr>
          <a:lstStyle>
            <a:defPPr>
              <a:defRPr lang="it-IT"/>
            </a:defPPr>
          </a:lstStyle>
          <a:p>
            <a:pPr rtl="0"/>
            <a:r>
              <a:rPr lang="it-IT" sz="3700"/>
              <a:t>Come chiedere la patente a crediti nei cantieri temporanei o mobili</a:t>
            </a:r>
          </a:p>
        </p:txBody>
      </p:sp>
      <p:sp>
        <p:nvSpPr>
          <p:cNvPr id="3" name="Segnaposto contenuto 2">
            <a:extLst>
              <a:ext uri="{FF2B5EF4-FFF2-40B4-BE49-F238E27FC236}">
                <a16:creationId xmlns:a16="http://schemas.microsoft.com/office/drawing/2014/main" id="{DB097449-5B72-ADA0-3B2D-1CBC160D6B90}"/>
              </a:ext>
            </a:extLst>
          </p:cNvPr>
          <p:cNvSpPr>
            <a:spLocks noGrp="1"/>
          </p:cNvSpPr>
          <p:nvPr>
            <p:ph sz="quarter" idx="13"/>
          </p:nvPr>
        </p:nvSpPr>
        <p:spPr>
          <a:xfrm>
            <a:off x="1253489" y="383980"/>
            <a:ext cx="10344150" cy="4626170"/>
          </a:xfrm>
        </p:spPr>
        <p:txBody>
          <a:bodyPr rtlCol="0">
            <a:normAutofit lnSpcReduction="10000"/>
          </a:bodyPr>
          <a:lstStyle>
            <a:defPPr>
              <a:defRPr lang="it-IT"/>
            </a:defPPr>
          </a:lstStyle>
          <a:p>
            <a:pPr marL="0" lvl="1" indent="0" rtl="0">
              <a:buNone/>
            </a:pPr>
            <a:r>
              <a:rPr lang="it-IT" dirty="0"/>
              <a:t>Requisiti:</a:t>
            </a:r>
          </a:p>
          <a:p>
            <a:pPr marL="457200" indent="-457200" algn="just">
              <a:buFont typeface="+mj-lt"/>
              <a:buAutoNum type="alphaLcParenR"/>
            </a:pPr>
            <a:r>
              <a:rPr lang="it-IT" b="1" dirty="0"/>
              <a:t>Iscrizione</a:t>
            </a:r>
            <a:r>
              <a:rPr lang="it-IT" dirty="0"/>
              <a:t> alla Camera di Commercio, Industria, Artigianato e Agricoltura (</a:t>
            </a:r>
            <a:r>
              <a:rPr lang="it-IT" b="1" dirty="0"/>
              <a:t>C.C.I.A.A.)</a:t>
            </a:r>
          </a:p>
          <a:p>
            <a:pPr marL="457200" indent="-457200" algn="just">
              <a:buFont typeface="+mj-lt"/>
              <a:buAutoNum type="alphaLcParenR"/>
            </a:pPr>
            <a:r>
              <a:rPr lang="it-IT" b="1" dirty="0"/>
              <a:t>adempimento</a:t>
            </a:r>
            <a:r>
              <a:rPr lang="it-IT" dirty="0"/>
              <a:t>, da parte dei datori di lavoro, dei dirigenti, dei preposti, dei lavoratori autonomi, anche senza dipendenti, e dei prestatori di lavoro, </a:t>
            </a:r>
            <a:r>
              <a:rPr lang="it-IT" b="1" dirty="0"/>
              <a:t>degli obblighi di formazione previsti dall’81/08</a:t>
            </a:r>
            <a:r>
              <a:rPr lang="it-IT" dirty="0"/>
              <a:t> (non solo art. 37 – ruoli/figure- ma anche art.73-attrezzature- e attenzione facoltà lavoratori autonomi, anche senza dipendenti, per art. 37)</a:t>
            </a:r>
          </a:p>
          <a:p>
            <a:pPr marL="457200" indent="-457200" algn="just">
              <a:buFont typeface="+mj-lt"/>
              <a:buAutoNum type="alphaLcParenR"/>
            </a:pPr>
            <a:r>
              <a:rPr lang="it-IT" b="1" dirty="0"/>
              <a:t>possesso</a:t>
            </a:r>
            <a:r>
              <a:rPr lang="it-IT" dirty="0"/>
              <a:t> del documento unico di regolarità contributiva </a:t>
            </a:r>
            <a:r>
              <a:rPr lang="it-IT" b="1" dirty="0"/>
              <a:t>D.U.R.C.</a:t>
            </a:r>
            <a:r>
              <a:rPr lang="it-IT" dirty="0"/>
              <a:t> </a:t>
            </a:r>
            <a:r>
              <a:rPr lang="it-IT" b="1" dirty="0"/>
              <a:t>in corso di validità</a:t>
            </a:r>
          </a:p>
          <a:p>
            <a:pPr marL="457200" indent="-457200" algn="just">
              <a:buFont typeface="+mj-lt"/>
              <a:buAutoNum type="alphaLcParenR"/>
            </a:pPr>
            <a:r>
              <a:rPr lang="it-IT" b="1" dirty="0"/>
              <a:t>possesso</a:t>
            </a:r>
            <a:r>
              <a:rPr lang="it-IT" dirty="0"/>
              <a:t> del Documento di Valutazione dei Rischi </a:t>
            </a:r>
            <a:r>
              <a:rPr lang="it-IT" b="1" dirty="0"/>
              <a:t>D.V.R.</a:t>
            </a:r>
            <a:r>
              <a:rPr lang="it-IT" dirty="0"/>
              <a:t> (nei casi previsti)</a:t>
            </a:r>
          </a:p>
          <a:p>
            <a:pPr marL="457200" indent="-457200" algn="just">
              <a:buFont typeface="+mj-lt"/>
              <a:buAutoNum type="alphaLcParenR"/>
            </a:pPr>
            <a:r>
              <a:rPr lang="it-IT" b="1" dirty="0"/>
              <a:t>possesso</a:t>
            </a:r>
            <a:r>
              <a:rPr lang="it-IT" dirty="0"/>
              <a:t> del documento unico di regolarità fiscale </a:t>
            </a:r>
            <a:r>
              <a:rPr lang="it-IT" b="1" dirty="0"/>
              <a:t>D.U.R.F. </a:t>
            </a:r>
            <a:r>
              <a:rPr lang="it-IT" dirty="0"/>
              <a:t>nei casi previsti (imprese coinvolte in contratti di appalto anche privati ciascuno superiori a € 200.000,00 + labour intensive + utilizzo beni strumentali del committente )</a:t>
            </a:r>
          </a:p>
          <a:p>
            <a:pPr marL="457200" indent="-457200" algn="just">
              <a:buFont typeface="+mj-lt"/>
              <a:buAutoNum type="alphaLcParenR"/>
            </a:pPr>
            <a:r>
              <a:rPr lang="it-IT" b="1" dirty="0"/>
              <a:t>nomina (o svolgimento diretto nei casi consentiti)</a:t>
            </a:r>
            <a:r>
              <a:rPr lang="it-IT" dirty="0"/>
              <a:t> del R.S.P.P.</a:t>
            </a:r>
          </a:p>
        </p:txBody>
      </p:sp>
      <p:sp>
        <p:nvSpPr>
          <p:cNvPr id="4" name="Segnaposto numero diapositiva 3">
            <a:extLst>
              <a:ext uri="{FF2B5EF4-FFF2-40B4-BE49-F238E27FC236}">
                <a16:creationId xmlns:a16="http://schemas.microsoft.com/office/drawing/2014/main" id="{3810FCDC-9A00-01D9-1206-E2CF912C5F6D}"/>
              </a:ext>
            </a:extLst>
          </p:cNvPr>
          <p:cNvSpPr>
            <a:spLocks noGrp="1"/>
          </p:cNvSpPr>
          <p:nvPr>
            <p:ph type="sldNum" sz="quarter" idx="12"/>
          </p:nvPr>
        </p:nvSpPr>
        <p:spPr>
          <a:xfrm>
            <a:off x="594360" y="6332220"/>
            <a:ext cx="523240" cy="247651"/>
          </a:xfrm>
        </p:spPr>
        <p:txBody>
          <a:bodyPr anchor="t">
            <a:normAutofit/>
          </a:bodyPr>
          <a:lstStyle/>
          <a:p>
            <a:pPr rtl="0">
              <a:spcAft>
                <a:spcPts val="600"/>
              </a:spcAft>
            </a:pPr>
            <a:fld id="{294A09A9-5501-47C1-A89A-A340965A2BE2}" type="slidenum">
              <a:rPr lang="it-IT" smtClean="0"/>
              <a:pPr rtl="0">
                <a:spcAft>
                  <a:spcPts val="600"/>
                </a:spcAft>
              </a:pPr>
              <a:t>34</a:t>
            </a:fld>
            <a:endParaRPr lang="it-IT"/>
          </a:p>
        </p:txBody>
      </p:sp>
    </p:spTree>
    <p:extLst>
      <p:ext uri="{BB962C8B-B14F-4D97-AF65-F5344CB8AC3E}">
        <p14:creationId xmlns:p14="http://schemas.microsoft.com/office/powerpoint/2010/main" val="2554271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3661409" y="4661717"/>
            <a:ext cx="7936230" cy="1380760"/>
          </a:xfrm>
        </p:spPr>
        <p:txBody>
          <a:bodyPr rtlCol="0" anchor="b">
            <a:normAutofit/>
          </a:bodyPr>
          <a:lstStyle>
            <a:defPPr>
              <a:defRPr lang="it-IT"/>
            </a:defPPr>
          </a:lstStyle>
          <a:p>
            <a:pPr rtl="0"/>
            <a:r>
              <a:rPr lang="it-IT" sz="3700"/>
              <a:t>Come chiedere la patente a crediti nei cantieri temporanei o mobili</a:t>
            </a:r>
          </a:p>
        </p:txBody>
      </p:sp>
      <p:sp>
        <p:nvSpPr>
          <p:cNvPr id="3" name="Segnaposto contenuto 2">
            <a:extLst>
              <a:ext uri="{FF2B5EF4-FFF2-40B4-BE49-F238E27FC236}">
                <a16:creationId xmlns:a16="http://schemas.microsoft.com/office/drawing/2014/main" id="{DB097449-5B72-ADA0-3B2D-1CBC160D6B90}"/>
              </a:ext>
            </a:extLst>
          </p:cNvPr>
          <p:cNvSpPr>
            <a:spLocks noGrp="1"/>
          </p:cNvSpPr>
          <p:nvPr>
            <p:ph sz="quarter" idx="13"/>
          </p:nvPr>
        </p:nvSpPr>
        <p:spPr>
          <a:xfrm>
            <a:off x="866775" y="1117405"/>
            <a:ext cx="10458450" cy="3130745"/>
          </a:xfrm>
        </p:spPr>
        <p:txBody>
          <a:bodyPr rtlCol="0">
            <a:noAutofit/>
          </a:bodyPr>
          <a:lstStyle>
            <a:defPPr>
              <a:defRPr lang="it-IT"/>
            </a:defPPr>
          </a:lstStyle>
          <a:p>
            <a:pPr marL="0" lvl="1" indent="0" algn="just" rtl="0">
              <a:buNone/>
            </a:pPr>
            <a:r>
              <a:rPr lang="it-IT" sz="2800" dirty="0"/>
              <a:t>Non tutti i citati requisiti sono evidentemente richiesti a tutte le categorie di soggetti interessati</a:t>
            </a:r>
          </a:p>
          <a:p>
            <a:pPr marL="0" lvl="1" indent="0" algn="just" rtl="0">
              <a:buNone/>
            </a:pPr>
            <a:r>
              <a:rPr lang="it-IT" sz="2800" dirty="0"/>
              <a:t>A titolo esemplificativo il DVR non è infatti richiesto ai lavoratori autonomi e alle imprese prive di lavoratori</a:t>
            </a:r>
          </a:p>
          <a:p>
            <a:pPr marL="0" lvl="1" indent="0" algn="just" rtl="0">
              <a:buNone/>
            </a:pPr>
            <a:r>
              <a:rPr lang="it-IT" sz="2800" dirty="0"/>
              <a:t>Con particolare riferimento alla regolarità contributiva e fiscale, la dichiarazione attiene alla circostanza di essere in regola con gli adempimenti richiesti dalla relativa disciplina normativa</a:t>
            </a:r>
          </a:p>
        </p:txBody>
      </p:sp>
      <p:sp>
        <p:nvSpPr>
          <p:cNvPr id="4" name="Segnaposto numero diapositiva 3">
            <a:extLst>
              <a:ext uri="{FF2B5EF4-FFF2-40B4-BE49-F238E27FC236}">
                <a16:creationId xmlns:a16="http://schemas.microsoft.com/office/drawing/2014/main" id="{3810FCDC-9A00-01D9-1206-E2CF912C5F6D}"/>
              </a:ext>
            </a:extLst>
          </p:cNvPr>
          <p:cNvSpPr>
            <a:spLocks noGrp="1"/>
          </p:cNvSpPr>
          <p:nvPr>
            <p:ph type="sldNum" sz="quarter" idx="12"/>
          </p:nvPr>
        </p:nvSpPr>
        <p:spPr>
          <a:xfrm>
            <a:off x="594360" y="6332220"/>
            <a:ext cx="523240" cy="247651"/>
          </a:xfrm>
        </p:spPr>
        <p:txBody>
          <a:bodyPr anchor="t">
            <a:normAutofit/>
          </a:bodyPr>
          <a:lstStyle/>
          <a:p>
            <a:pPr rtl="0">
              <a:spcAft>
                <a:spcPts val="600"/>
              </a:spcAft>
            </a:pPr>
            <a:fld id="{294A09A9-5501-47C1-A89A-A340965A2BE2}" type="slidenum">
              <a:rPr lang="it-IT" smtClean="0"/>
              <a:pPr rtl="0">
                <a:spcAft>
                  <a:spcPts val="600"/>
                </a:spcAft>
              </a:pPr>
              <a:t>35</a:t>
            </a:fld>
            <a:endParaRPr lang="it-IT"/>
          </a:p>
        </p:txBody>
      </p:sp>
    </p:spTree>
    <p:extLst>
      <p:ext uri="{BB962C8B-B14F-4D97-AF65-F5344CB8AC3E}">
        <p14:creationId xmlns:p14="http://schemas.microsoft.com/office/powerpoint/2010/main" val="25557764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3661409" y="4661717"/>
            <a:ext cx="7936230" cy="1380760"/>
          </a:xfrm>
        </p:spPr>
        <p:txBody>
          <a:bodyPr rtlCol="0" anchor="b">
            <a:normAutofit/>
          </a:bodyPr>
          <a:lstStyle>
            <a:defPPr>
              <a:defRPr lang="it-IT"/>
            </a:defPPr>
          </a:lstStyle>
          <a:p>
            <a:pPr rtl="0"/>
            <a:r>
              <a:rPr lang="it-IT" sz="3700"/>
              <a:t>Come chiedere la patente a crediti nei cantieri temporanei o mobili</a:t>
            </a:r>
          </a:p>
        </p:txBody>
      </p:sp>
      <p:sp>
        <p:nvSpPr>
          <p:cNvPr id="3" name="Segnaposto contenuto 2">
            <a:extLst>
              <a:ext uri="{FF2B5EF4-FFF2-40B4-BE49-F238E27FC236}">
                <a16:creationId xmlns:a16="http://schemas.microsoft.com/office/drawing/2014/main" id="{DB097449-5B72-ADA0-3B2D-1CBC160D6B90}"/>
              </a:ext>
            </a:extLst>
          </p:cNvPr>
          <p:cNvSpPr>
            <a:spLocks noGrp="1"/>
          </p:cNvSpPr>
          <p:nvPr>
            <p:ph sz="quarter" idx="13"/>
          </p:nvPr>
        </p:nvSpPr>
        <p:spPr>
          <a:xfrm>
            <a:off x="952499" y="403030"/>
            <a:ext cx="10645140" cy="4626170"/>
          </a:xfrm>
        </p:spPr>
        <p:txBody>
          <a:bodyPr rtlCol="0">
            <a:noAutofit/>
          </a:bodyPr>
          <a:lstStyle>
            <a:defPPr>
              <a:defRPr lang="it-IT"/>
            </a:defPPr>
          </a:lstStyle>
          <a:p>
            <a:pPr marL="0" lvl="1" indent="0" algn="just" rtl="0">
              <a:buNone/>
            </a:pPr>
            <a:r>
              <a:rPr lang="it-IT" sz="2800" dirty="0"/>
              <a:t>Salvo casi particolari – ad esempio legati all’esistenza di contenziosi sulla obbligatorietà di uno o più requisiti – alcuni dei requisiti sono sempre richiesti sia alle imprese che ai lavoratori autonomi (ad esempio iscrizione alla camera di commercio, industria, artigianato e agricoltura); altri sono invece normalmente richiesti solo alle imprese e non anche ai lavoratori autonomi (ad esempio possesso del DVR e designazione del responsabile del servizio di prevenzione e protezione) ed altri sono richiesti solo in determinate ipotesi (ad esempio gli obblighi formativi in capo ai lavoratori autonomi sono obbligatori solo in caso di utilizzo di attrezzature per le quali sia richiesta una specifica formazione)</a:t>
            </a:r>
          </a:p>
        </p:txBody>
      </p:sp>
      <p:sp>
        <p:nvSpPr>
          <p:cNvPr id="4" name="Segnaposto numero diapositiva 3">
            <a:extLst>
              <a:ext uri="{FF2B5EF4-FFF2-40B4-BE49-F238E27FC236}">
                <a16:creationId xmlns:a16="http://schemas.microsoft.com/office/drawing/2014/main" id="{3810FCDC-9A00-01D9-1206-E2CF912C5F6D}"/>
              </a:ext>
            </a:extLst>
          </p:cNvPr>
          <p:cNvSpPr>
            <a:spLocks noGrp="1"/>
          </p:cNvSpPr>
          <p:nvPr>
            <p:ph type="sldNum" sz="quarter" idx="12"/>
          </p:nvPr>
        </p:nvSpPr>
        <p:spPr>
          <a:xfrm>
            <a:off x="594360" y="6332220"/>
            <a:ext cx="523240" cy="247651"/>
          </a:xfrm>
        </p:spPr>
        <p:txBody>
          <a:bodyPr anchor="t">
            <a:normAutofit/>
          </a:bodyPr>
          <a:lstStyle/>
          <a:p>
            <a:pPr rtl="0">
              <a:spcAft>
                <a:spcPts val="600"/>
              </a:spcAft>
            </a:pPr>
            <a:fld id="{294A09A9-5501-47C1-A89A-A340965A2BE2}" type="slidenum">
              <a:rPr lang="it-IT" smtClean="0"/>
              <a:pPr rtl="0">
                <a:spcAft>
                  <a:spcPts val="600"/>
                </a:spcAft>
              </a:pPr>
              <a:t>36</a:t>
            </a:fld>
            <a:endParaRPr lang="it-IT"/>
          </a:p>
        </p:txBody>
      </p:sp>
    </p:spTree>
    <p:extLst>
      <p:ext uri="{BB962C8B-B14F-4D97-AF65-F5344CB8AC3E}">
        <p14:creationId xmlns:p14="http://schemas.microsoft.com/office/powerpoint/2010/main" val="3710394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3661409" y="4661717"/>
            <a:ext cx="7936230" cy="1380760"/>
          </a:xfrm>
        </p:spPr>
        <p:txBody>
          <a:bodyPr rtlCol="0" anchor="b">
            <a:normAutofit/>
          </a:bodyPr>
          <a:lstStyle>
            <a:defPPr>
              <a:defRPr lang="it-IT"/>
            </a:defPPr>
          </a:lstStyle>
          <a:p>
            <a:pPr rtl="0"/>
            <a:r>
              <a:rPr lang="it-IT" sz="3700"/>
              <a:t>Come chiedere la patente a crediti nei cantieri temporanei o mobili</a:t>
            </a:r>
          </a:p>
        </p:txBody>
      </p:sp>
      <p:sp>
        <p:nvSpPr>
          <p:cNvPr id="3" name="Segnaposto contenuto 2">
            <a:extLst>
              <a:ext uri="{FF2B5EF4-FFF2-40B4-BE49-F238E27FC236}">
                <a16:creationId xmlns:a16="http://schemas.microsoft.com/office/drawing/2014/main" id="{DB097449-5B72-ADA0-3B2D-1CBC160D6B90}"/>
              </a:ext>
            </a:extLst>
          </p:cNvPr>
          <p:cNvSpPr>
            <a:spLocks noGrp="1"/>
          </p:cNvSpPr>
          <p:nvPr>
            <p:ph sz="quarter" idx="13"/>
          </p:nvPr>
        </p:nvSpPr>
        <p:spPr>
          <a:xfrm>
            <a:off x="952499" y="1431730"/>
            <a:ext cx="10645140" cy="1793253"/>
          </a:xfrm>
        </p:spPr>
        <p:txBody>
          <a:bodyPr rtlCol="0">
            <a:noAutofit/>
          </a:bodyPr>
          <a:lstStyle>
            <a:defPPr>
              <a:defRPr lang="it-IT"/>
            </a:defPPr>
          </a:lstStyle>
          <a:p>
            <a:pPr marL="0" lvl="1" indent="0" algn="just" rtl="0">
              <a:buNone/>
            </a:pPr>
            <a:r>
              <a:rPr lang="it-IT" sz="2800" dirty="0"/>
              <a:t>Il portale, pertanto, in relazione a ciascuna categoria di richiedenti e in considerazione della particolarità delle casistiche, consentirà di indicare anche la “non obbligatorietà” o “l’esenzione giustificata” da un determinato requisito</a:t>
            </a:r>
          </a:p>
        </p:txBody>
      </p:sp>
      <p:sp>
        <p:nvSpPr>
          <p:cNvPr id="4" name="Segnaposto numero diapositiva 3">
            <a:extLst>
              <a:ext uri="{FF2B5EF4-FFF2-40B4-BE49-F238E27FC236}">
                <a16:creationId xmlns:a16="http://schemas.microsoft.com/office/drawing/2014/main" id="{3810FCDC-9A00-01D9-1206-E2CF912C5F6D}"/>
              </a:ext>
            </a:extLst>
          </p:cNvPr>
          <p:cNvSpPr>
            <a:spLocks noGrp="1"/>
          </p:cNvSpPr>
          <p:nvPr>
            <p:ph type="sldNum" sz="quarter" idx="12"/>
          </p:nvPr>
        </p:nvSpPr>
        <p:spPr>
          <a:xfrm>
            <a:off x="594360" y="6332220"/>
            <a:ext cx="523240" cy="247651"/>
          </a:xfrm>
        </p:spPr>
        <p:txBody>
          <a:bodyPr anchor="t">
            <a:normAutofit/>
          </a:bodyPr>
          <a:lstStyle/>
          <a:p>
            <a:pPr rtl="0">
              <a:spcAft>
                <a:spcPts val="600"/>
              </a:spcAft>
            </a:pPr>
            <a:fld id="{294A09A9-5501-47C1-A89A-A340965A2BE2}" type="slidenum">
              <a:rPr lang="it-IT" smtClean="0"/>
              <a:pPr rtl="0">
                <a:spcAft>
                  <a:spcPts val="600"/>
                </a:spcAft>
              </a:pPr>
              <a:t>37</a:t>
            </a:fld>
            <a:endParaRPr lang="it-IT"/>
          </a:p>
        </p:txBody>
      </p:sp>
    </p:spTree>
    <p:extLst>
      <p:ext uri="{BB962C8B-B14F-4D97-AF65-F5344CB8AC3E}">
        <p14:creationId xmlns:p14="http://schemas.microsoft.com/office/powerpoint/2010/main" val="1522385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it-IT"/>
            </a:defPPr>
          </a:lstStyle>
          <a:p>
            <a:pPr rtl="0"/>
            <a:r>
              <a:rPr lang="it-IT" sz="4000" dirty="0"/>
              <a:t>Come chiedere la patente a crediti nei cantieri temporanei o mobili</a:t>
            </a:r>
          </a:p>
        </p:txBody>
      </p:sp>
      <p:sp>
        <p:nvSpPr>
          <p:cNvPr id="3" name="Segnaposto contenuto 2">
            <a:extLst>
              <a:ext uri="{FF2B5EF4-FFF2-40B4-BE49-F238E27FC236}">
                <a16:creationId xmlns:a16="http://schemas.microsoft.com/office/drawing/2014/main" id="{DB097449-5B72-ADA0-3B2D-1CBC160D6B90}"/>
              </a:ext>
            </a:extLst>
          </p:cNvPr>
          <p:cNvSpPr>
            <a:spLocks noGrp="1"/>
          </p:cNvSpPr>
          <p:nvPr>
            <p:ph sz="quarter" idx="15"/>
          </p:nvPr>
        </p:nvSpPr>
        <p:spPr>
          <a:xfrm>
            <a:off x="594360" y="2430719"/>
            <a:ext cx="10611522" cy="3597470"/>
          </a:xfrm>
        </p:spPr>
        <p:txBody>
          <a:bodyPr rtlCol="0">
            <a:noAutofit/>
          </a:bodyPr>
          <a:lstStyle>
            <a:defPPr>
              <a:defRPr lang="it-IT"/>
            </a:defPPr>
          </a:lstStyle>
          <a:p>
            <a:pPr marL="0" lvl="1" indent="0" algn="just" rtl="0">
              <a:buNone/>
            </a:pPr>
            <a:r>
              <a:rPr lang="it-IT" sz="3600" dirty="0"/>
              <a:t>Il possesso dei requisiti va fatto con </a:t>
            </a:r>
            <a:r>
              <a:rPr lang="it-IT" sz="3600" b="1" dirty="0"/>
              <a:t>Autocertificazione per i punti a), c) e) o Dichiarazione sostitutiva dell’atto di notorietà per i punti b), d) e f)</a:t>
            </a:r>
          </a:p>
          <a:p>
            <a:pPr marL="0" lvl="1" indent="0" algn="just">
              <a:buNone/>
            </a:pPr>
            <a:r>
              <a:rPr lang="it-IT" sz="3600" b="1" dirty="0"/>
              <a:t>In attesa del rilascio della patente </a:t>
            </a:r>
            <a:r>
              <a:rPr lang="it-IT" sz="3600" b="1" u="sng" dirty="0"/>
              <a:t>si può comunque continuare a lavorare</a:t>
            </a:r>
            <a:r>
              <a:rPr lang="it-IT" sz="3600" b="1" dirty="0"/>
              <a:t>, salvo provvedimento dell’Ispettorato del Lavoro</a:t>
            </a:r>
          </a:p>
        </p:txBody>
      </p:sp>
      <p:sp>
        <p:nvSpPr>
          <p:cNvPr id="4" name="Segnaposto numero diapositiva 3">
            <a:extLst>
              <a:ext uri="{FF2B5EF4-FFF2-40B4-BE49-F238E27FC236}">
                <a16:creationId xmlns:a16="http://schemas.microsoft.com/office/drawing/2014/main" id="{84327364-CD7C-C20F-5E39-B475060A0150}"/>
              </a:ext>
            </a:extLst>
          </p:cNvPr>
          <p:cNvSpPr>
            <a:spLocks noGrp="1"/>
          </p:cNvSpPr>
          <p:nvPr>
            <p:ph type="sldNum" sz="quarter" idx="12"/>
          </p:nvPr>
        </p:nvSpPr>
        <p:spPr/>
        <p:txBody>
          <a:bodyPr/>
          <a:lstStyle/>
          <a:p>
            <a:pPr algn="ctr" rtl="0"/>
            <a:fld id="{294A09A9-5501-47C1-A89A-A340965A2BE2}" type="slidenum">
              <a:rPr lang="it-IT" sz="2000" smtClean="0"/>
              <a:pPr algn="ctr" rtl="0"/>
              <a:t>38</a:t>
            </a:fld>
            <a:endParaRPr lang="it-IT" sz="2000" dirty="0">
              <a:latin typeface="+mn-lt"/>
            </a:endParaRPr>
          </a:p>
        </p:txBody>
      </p:sp>
    </p:spTree>
    <p:extLst>
      <p:ext uri="{BB962C8B-B14F-4D97-AF65-F5344CB8AC3E}">
        <p14:creationId xmlns:p14="http://schemas.microsoft.com/office/powerpoint/2010/main" val="3109316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it-IT"/>
            </a:defPPr>
          </a:lstStyle>
          <a:p>
            <a:pPr rtl="0"/>
            <a:r>
              <a:rPr lang="it-IT" sz="4000" dirty="0"/>
              <a:t>Come chiedere la patente a crediti nei cantieri temporanei o mobili</a:t>
            </a:r>
          </a:p>
        </p:txBody>
      </p:sp>
      <p:sp>
        <p:nvSpPr>
          <p:cNvPr id="3" name="Segnaposto contenuto 2">
            <a:extLst>
              <a:ext uri="{FF2B5EF4-FFF2-40B4-BE49-F238E27FC236}">
                <a16:creationId xmlns:a16="http://schemas.microsoft.com/office/drawing/2014/main" id="{DB097449-5B72-ADA0-3B2D-1CBC160D6B90}"/>
              </a:ext>
            </a:extLst>
          </p:cNvPr>
          <p:cNvSpPr>
            <a:spLocks noGrp="1"/>
          </p:cNvSpPr>
          <p:nvPr>
            <p:ph sz="quarter" idx="15"/>
          </p:nvPr>
        </p:nvSpPr>
        <p:spPr>
          <a:xfrm>
            <a:off x="594360" y="2430719"/>
            <a:ext cx="10611522" cy="3597470"/>
          </a:xfrm>
        </p:spPr>
        <p:txBody>
          <a:bodyPr rtlCol="0">
            <a:noAutofit/>
          </a:bodyPr>
          <a:lstStyle>
            <a:defPPr>
              <a:defRPr lang="it-IT"/>
            </a:defPPr>
          </a:lstStyle>
          <a:p>
            <a:pPr marL="0" lvl="1" indent="0" algn="just" rtl="0">
              <a:buNone/>
            </a:pPr>
            <a:r>
              <a:rPr lang="it-IT" sz="2600" b="1" dirty="0"/>
              <a:t>Le imprese e i lavoratori autonomi stranieri sono anch’esse tenute al possesso della patente di cui all’art. 27 del D.lgs. n. 81/2008 e pertanto devono ottenere la patente a crediti tramite il portale italiano</a:t>
            </a:r>
          </a:p>
          <a:p>
            <a:pPr marL="0" lvl="1" indent="0" algn="just" rtl="0">
              <a:buNone/>
            </a:pPr>
            <a:r>
              <a:rPr lang="it-IT" sz="2600" b="1" dirty="0"/>
              <a:t>Le imprese o i lavoratori stranieri comunitari possono autocertificare di possedere un documento equivalente</a:t>
            </a:r>
            <a:r>
              <a:rPr lang="it-IT" sz="2600" dirty="0"/>
              <a:t> rilasciato dalla competente autorità del Paese d'origine</a:t>
            </a:r>
          </a:p>
          <a:p>
            <a:pPr marL="0" lvl="1" indent="0" algn="just" rtl="0">
              <a:buNone/>
            </a:pPr>
            <a:r>
              <a:rPr lang="it-IT" sz="2600" b="1" dirty="0"/>
              <a:t>Le imprese o i lavoratori stranieri extracomunitari</a:t>
            </a:r>
            <a:r>
              <a:rPr lang="it-IT" sz="2600" dirty="0"/>
              <a:t> devono autocertificare di possedere un documento equivalente riconosciuto secondo la legge italiana</a:t>
            </a:r>
          </a:p>
        </p:txBody>
      </p:sp>
      <p:sp>
        <p:nvSpPr>
          <p:cNvPr id="4" name="Segnaposto numero diapositiva 3">
            <a:extLst>
              <a:ext uri="{FF2B5EF4-FFF2-40B4-BE49-F238E27FC236}">
                <a16:creationId xmlns:a16="http://schemas.microsoft.com/office/drawing/2014/main" id="{ED933E54-3FEF-DACF-5F6A-5FEBCA106705}"/>
              </a:ext>
            </a:extLst>
          </p:cNvPr>
          <p:cNvSpPr>
            <a:spLocks noGrp="1"/>
          </p:cNvSpPr>
          <p:nvPr>
            <p:ph type="sldNum" sz="quarter" idx="12"/>
          </p:nvPr>
        </p:nvSpPr>
        <p:spPr/>
        <p:txBody>
          <a:bodyPr/>
          <a:lstStyle/>
          <a:p>
            <a:pPr algn="ctr" rtl="0"/>
            <a:fld id="{294A09A9-5501-47C1-A89A-A340965A2BE2}" type="slidenum">
              <a:rPr lang="it-IT" sz="2000" smtClean="0"/>
              <a:pPr algn="ctr" rtl="0"/>
              <a:t>39</a:t>
            </a:fld>
            <a:endParaRPr lang="it-IT" sz="2000" dirty="0">
              <a:latin typeface="+mn-lt"/>
            </a:endParaRPr>
          </a:p>
        </p:txBody>
      </p:sp>
    </p:spTree>
    <p:extLst>
      <p:ext uri="{BB962C8B-B14F-4D97-AF65-F5344CB8AC3E}">
        <p14:creationId xmlns:p14="http://schemas.microsoft.com/office/powerpoint/2010/main" val="4055021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it-IT"/>
            </a:defPPr>
          </a:lstStyle>
          <a:p>
            <a:pPr rtl="0"/>
            <a:r>
              <a:rPr lang="it-IT" sz="4000" dirty="0"/>
              <a:t>Il percorso per l’entrata in vigore della patente</a:t>
            </a:r>
          </a:p>
        </p:txBody>
      </p:sp>
      <p:sp>
        <p:nvSpPr>
          <p:cNvPr id="3" name="Segnaposto contenuto 2">
            <a:extLst>
              <a:ext uri="{FF2B5EF4-FFF2-40B4-BE49-F238E27FC236}">
                <a16:creationId xmlns:a16="http://schemas.microsoft.com/office/drawing/2014/main" id="{DB097449-5B72-ADA0-3B2D-1CBC160D6B90}"/>
              </a:ext>
            </a:extLst>
          </p:cNvPr>
          <p:cNvSpPr>
            <a:spLocks noGrp="1"/>
          </p:cNvSpPr>
          <p:nvPr>
            <p:ph sz="quarter" idx="15"/>
          </p:nvPr>
        </p:nvSpPr>
        <p:spPr>
          <a:xfrm>
            <a:off x="594360" y="2686050"/>
            <a:ext cx="10611522" cy="3597470"/>
          </a:xfrm>
        </p:spPr>
        <p:txBody>
          <a:bodyPr rtlCol="0">
            <a:noAutofit/>
          </a:bodyPr>
          <a:lstStyle>
            <a:defPPr>
              <a:defRPr lang="it-IT"/>
            </a:defPPr>
          </a:lstStyle>
          <a:p>
            <a:pPr marL="0" lvl="1" indent="0" algn="just" rtl="0">
              <a:buNone/>
            </a:pPr>
            <a:r>
              <a:rPr lang="it-IT" sz="3600" dirty="0"/>
              <a:t>Il decreto legge è stato convertito definitivamente con </a:t>
            </a:r>
            <a:r>
              <a:rPr lang="it-IT" sz="3600" b="1" dirty="0"/>
              <a:t>legge 29 aprile 2024, n. 56</a:t>
            </a:r>
            <a:r>
              <a:rPr lang="it-IT" sz="3600" dirty="0"/>
              <a:t> che conferma la novità della patente a crediti per le imprese e i lavoratori autonomi, anche senza dipendenti, che dovranno operare nei cantieri temporanei o mobili introducendo però delle rilevanti modifiche in sede di conversione, frutto delle osservazioni delle parti sociali</a:t>
            </a:r>
          </a:p>
        </p:txBody>
      </p:sp>
      <p:sp>
        <p:nvSpPr>
          <p:cNvPr id="4" name="Segnaposto numero diapositiva 3">
            <a:extLst>
              <a:ext uri="{FF2B5EF4-FFF2-40B4-BE49-F238E27FC236}">
                <a16:creationId xmlns:a16="http://schemas.microsoft.com/office/drawing/2014/main" id="{283FFD80-718B-9B7A-52B2-F5BF7455A395}"/>
              </a:ext>
            </a:extLst>
          </p:cNvPr>
          <p:cNvSpPr>
            <a:spLocks noGrp="1"/>
          </p:cNvSpPr>
          <p:nvPr>
            <p:ph type="sldNum" sz="quarter" idx="12"/>
          </p:nvPr>
        </p:nvSpPr>
        <p:spPr/>
        <p:txBody>
          <a:bodyPr/>
          <a:lstStyle/>
          <a:p>
            <a:pPr algn="ctr" rtl="0"/>
            <a:fld id="{294A09A9-5501-47C1-A89A-A340965A2BE2}" type="slidenum">
              <a:rPr lang="it-IT" sz="2000" smtClean="0"/>
              <a:pPr algn="ctr" rtl="0"/>
              <a:t>4</a:t>
            </a:fld>
            <a:endParaRPr lang="it-IT" sz="2000" dirty="0">
              <a:latin typeface="+mn-lt"/>
            </a:endParaRPr>
          </a:p>
        </p:txBody>
      </p:sp>
    </p:spTree>
    <p:extLst>
      <p:ext uri="{BB962C8B-B14F-4D97-AF65-F5344CB8AC3E}">
        <p14:creationId xmlns:p14="http://schemas.microsoft.com/office/powerpoint/2010/main" val="2844315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it-IT"/>
            </a:defPPr>
          </a:lstStyle>
          <a:p>
            <a:pPr rtl="0"/>
            <a:r>
              <a:rPr lang="it-IT" sz="4000" dirty="0"/>
              <a:t>Come chiedere la patente a crediti nei cantieri temporanei o mobili</a:t>
            </a:r>
          </a:p>
        </p:txBody>
      </p:sp>
      <p:sp>
        <p:nvSpPr>
          <p:cNvPr id="3" name="Segnaposto contenuto 2">
            <a:extLst>
              <a:ext uri="{FF2B5EF4-FFF2-40B4-BE49-F238E27FC236}">
                <a16:creationId xmlns:a16="http://schemas.microsoft.com/office/drawing/2014/main" id="{DB097449-5B72-ADA0-3B2D-1CBC160D6B90}"/>
              </a:ext>
            </a:extLst>
          </p:cNvPr>
          <p:cNvSpPr>
            <a:spLocks noGrp="1"/>
          </p:cNvSpPr>
          <p:nvPr>
            <p:ph sz="quarter" idx="15"/>
          </p:nvPr>
        </p:nvSpPr>
        <p:spPr>
          <a:xfrm>
            <a:off x="594360" y="2253737"/>
            <a:ext cx="10611522" cy="3597470"/>
          </a:xfrm>
        </p:spPr>
        <p:txBody>
          <a:bodyPr rtlCol="0">
            <a:noAutofit/>
          </a:bodyPr>
          <a:lstStyle>
            <a:defPPr>
              <a:defRPr lang="it-IT"/>
            </a:defPPr>
          </a:lstStyle>
          <a:p>
            <a:pPr marL="0" lvl="1" indent="0" algn="just" rtl="0">
              <a:buNone/>
            </a:pPr>
            <a:r>
              <a:rPr lang="it-IT" sz="2600" dirty="0"/>
              <a:t>In assenza di un documento equivalente o riconosciuto secondo la legge italiana nei termini innanzi descritti, anche le imprese e i lavoratori autonomi stranieri sono tenuti a chiedere il rilascio della patente a crediti con i requisiti delle imprese o dei lavoratori autonomi italiani</a:t>
            </a:r>
          </a:p>
          <a:p>
            <a:pPr marL="0" lvl="1" indent="0" algn="just" rtl="0">
              <a:buNone/>
            </a:pPr>
            <a:r>
              <a:rPr lang="it-IT" sz="2600" dirty="0"/>
              <a:t>Le imprese o i lavoratori autonomi comunitari potranno comunque dichiarare  il possesso di documenti equivalenti (ad esempio possesso del modello A1 anziché del DURC)</a:t>
            </a:r>
          </a:p>
          <a:p>
            <a:pPr marL="0" lvl="1" indent="0" algn="just" rtl="0">
              <a:buNone/>
            </a:pPr>
            <a:r>
              <a:rPr lang="it-IT" sz="2600" dirty="0"/>
              <a:t>Le imprese o i lavoratori autonomi extracomunitari, viceversa, dovranno possedere i medesimi documenti richiesti alle imprese e lavoratori autonomi italiani, secondo quanto disposto a legislazione vigente</a:t>
            </a:r>
          </a:p>
        </p:txBody>
      </p:sp>
      <p:sp>
        <p:nvSpPr>
          <p:cNvPr id="4" name="Segnaposto numero diapositiva 3">
            <a:extLst>
              <a:ext uri="{FF2B5EF4-FFF2-40B4-BE49-F238E27FC236}">
                <a16:creationId xmlns:a16="http://schemas.microsoft.com/office/drawing/2014/main" id="{ED933E54-3FEF-DACF-5F6A-5FEBCA106705}"/>
              </a:ext>
            </a:extLst>
          </p:cNvPr>
          <p:cNvSpPr>
            <a:spLocks noGrp="1"/>
          </p:cNvSpPr>
          <p:nvPr>
            <p:ph type="sldNum" sz="quarter" idx="12"/>
          </p:nvPr>
        </p:nvSpPr>
        <p:spPr/>
        <p:txBody>
          <a:bodyPr/>
          <a:lstStyle/>
          <a:p>
            <a:pPr algn="ctr" rtl="0"/>
            <a:fld id="{294A09A9-5501-47C1-A89A-A340965A2BE2}" type="slidenum">
              <a:rPr lang="it-IT" sz="2000" smtClean="0"/>
              <a:pPr algn="ctr" rtl="0"/>
              <a:t>40</a:t>
            </a:fld>
            <a:endParaRPr lang="it-IT" sz="2000" dirty="0">
              <a:latin typeface="+mn-lt"/>
            </a:endParaRPr>
          </a:p>
        </p:txBody>
      </p:sp>
    </p:spTree>
    <p:extLst>
      <p:ext uri="{BB962C8B-B14F-4D97-AF65-F5344CB8AC3E}">
        <p14:creationId xmlns:p14="http://schemas.microsoft.com/office/powerpoint/2010/main" val="9181942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it-IT"/>
            </a:defPPr>
          </a:lstStyle>
          <a:p>
            <a:pPr rtl="0"/>
            <a:r>
              <a:rPr lang="it-IT" sz="4000" dirty="0"/>
              <a:t>Come chiedere la patente a crediti nei cantieri temporanei o mobili</a:t>
            </a:r>
          </a:p>
        </p:txBody>
      </p:sp>
      <p:sp>
        <p:nvSpPr>
          <p:cNvPr id="3" name="Segnaposto contenuto 2">
            <a:extLst>
              <a:ext uri="{FF2B5EF4-FFF2-40B4-BE49-F238E27FC236}">
                <a16:creationId xmlns:a16="http://schemas.microsoft.com/office/drawing/2014/main" id="{DB097449-5B72-ADA0-3B2D-1CBC160D6B90}"/>
              </a:ext>
            </a:extLst>
          </p:cNvPr>
          <p:cNvSpPr>
            <a:spLocks noGrp="1"/>
          </p:cNvSpPr>
          <p:nvPr>
            <p:ph sz="quarter" idx="15"/>
          </p:nvPr>
        </p:nvSpPr>
        <p:spPr>
          <a:xfrm>
            <a:off x="594360" y="2416548"/>
            <a:ext cx="10611522" cy="3597470"/>
          </a:xfrm>
        </p:spPr>
        <p:txBody>
          <a:bodyPr rtlCol="0">
            <a:noAutofit/>
          </a:bodyPr>
          <a:lstStyle>
            <a:defPPr>
              <a:defRPr lang="it-IT"/>
            </a:defPPr>
          </a:lstStyle>
          <a:p>
            <a:pPr marL="0" lvl="1" indent="0" algn="just" rtl="0">
              <a:buNone/>
            </a:pPr>
            <a:r>
              <a:rPr lang="it-IT" sz="2800" dirty="0"/>
              <a:t>La falsa </a:t>
            </a:r>
            <a:r>
              <a:rPr lang="it-IT" sz="2800" b="1" dirty="0"/>
              <a:t>Autocertificazione del possesso dei requisiti in essere, alla data, della richiesta della patente comporta: </a:t>
            </a:r>
          </a:p>
          <a:p>
            <a:pPr lvl="1" algn="just"/>
            <a:r>
              <a:rPr lang="it-IT" sz="2800" b="1" dirty="0"/>
              <a:t>Reato penale </a:t>
            </a:r>
            <a:r>
              <a:rPr lang="it-IT" sz="2800" dirty="0"/>
              <a:t>art. 495 c.p. reclusione da 1 a 6 anni</a:t>
            </a:r>
          </a:p>
          <a:p>
            <a:pPr lvl="1" algn="just"/>
            <a:r>
              <a:rPr lang="it-IT" sz="2800" b="1" dirty="0"/>
              <a:t>Revoca della patente, se già emessa</a:t>
            </a:r>
          </a:p>
          <a:p>
            <a:pPr lvl="1" algn="just"/>
            <a:r>
              <a:rPr lang="it-IT" sz="2800" b="1" dirty="0"/>
              <a:t>Impossibilità di chiedere la patente per 12 mesi</a:t>
            </a:r>
          </a:p>
        </p:txBody>
      </p:sp>
      <p:sp>
        <p:nvSpPr>
          <p:cNvPr id="4" name="Segnaposto numero diapositiva 3">
            <a:extLst>
              <a:ext uri="{FF2B5EF4-FFF2-40B4-BE49-F238E27FC236}">
                <a16:creationId xmlns:a16="http://schemas.microsoft.com/office/drawing/2014/main" id="{44C63E07-5411-C1AE-F888-A62F3FBAF324}"/>
              </a:ext>
            </a:extLst>
          </p:cNvPr>
          <p:cNvSpPr>
            <a:spLocks noGrp="1"/>
          </p:cNvSpPr>
          <p:nvPr>
            <p:ph type="sldNum" sz="quarter" idx="12"/>
          </p:nvPr>
        </p:nvSpPr>
        <p:spPr/>
        <p:txBody>
          <a:bodyPr/>
          <a:lstStyle/>
          <a:p>
            <a:pPr algn="ctr" rtl="0"/>
            <a:fld id="{294A09A9-5501-47C1-A89A-A340965A2BE2}" type="slidenum">
              <a:rPr lang="it-IT" sz="2000" smtClean="0"/>
              <a:pPr algn="ctr" rtl="0"/>
              <a:t>41</a:t>
            </a:fld>
            <a:endParaRPr lang="it-IT" sz="2000" dirty="0">
              <a:latin typeface="+mn-lt"/>
            </a:endParaRPr>
          </a:p>
        </p:txBody>
      </p:sp>
    </p:spTree>
    <p:extLst>
      <p:ext uri="{BB962C8B-B14F-4D97-AF65-F5344CB8AC3E}">
        <p14:creationId xmlns:p14="http://schemas.microsoft.com/office/powerpoint/2010/main" val="23380849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it-IT"/>
            </a:defPPr>
          </a:lstStyle>
          <a:p>
            <a:pPr rtl="0"/>
            <a:r>
              <a:rPr lang="it-IT" sz="4000" dirty="0"/>
              <a:t>Come chiedere la patente a crediti nei cantieri temporanei o mobili</a:t>
            </a:r>
          </a:p>
        </p:txBody>
      </p:sp>
      <p:sp>
        <p:nvSpPr>
          <p:cNvPr id="3" name="Segnaposto contenuto 2">
            <a:extLst>
              <a:ext uri="{FF2B5EF4-FFF2-40B4-BE49-F238E27FC236}">
                <a16:creationId xmlns:a16="http://schemas.microsoft.com/office/drawing/2014/main" id="{DB097449-5B72-ADA0-3B2D-1CBC160D6B90}"/>
              </a:ext>
            </a:extLst>
          </p:cNvPr>
          <p:cNvSpPr>
            <a:spLocks noGrp="1"/>
          </p:cNvSpPr>
          <p:nvPr>
            <p:ph sz="quarter" idx="15"/>
          </p:nvPr>
        </p:nvSpPr>
        <p:spPr>
          <a:xfrm>
            <a:off x="594360" y="2416548"/>
            <a:ext cx="10611522" cy="3597470"/>
          </a:xfrm>
        </p:spPr>
        <p:txBody>
          <a:bodyPr rtlCol="0">
            <a:noAutofit/>
          </a:bodyPr>
          <a:lstStyle>
            <a:defPPr>
              <a:defRPr lang="it-IT"/>
            </a:defPPr>
          </a:lstStyle>
          <a:p>
            <a:pPr marL="0" lvl="1" indent="0" algn="just" rtl="0">
              <a:buNone/>
            </a:pPr>
            <a:r>
              <a:rPr lang="it-IT" sz="2800" dirty="0"/>
              <a:t>La Revoca della patente, se già emessa, è adottata dall’Ispettorato del Lavoro sulla base di un accertamento in ordine alla assenza di uno o più requisiti dichiarati inizialmente</a:t>
            </a:r>
          </a:p>
          <a:p>
            <a:pPr marL="0" lvl="1" indent="0" algn="just" rtl="0">
              <a:buNone/>
            </a:pPr>
            <a:r>
              <a:rPr lang="it-IT" sz="2800" dirty="0"/>
              <a:t>Il venir meno di uno o più requisiti in un momento successivo non potrà incidere sulla sua utilizzabilità</a:t>
            </a:r>
          </a:p>
        </p:txBody>
      </p:sp>
      <p:sp>
        <p:nvSpPr>
          <p:cNvPr id="4" name="Segnaposto numero diapositiva 3">
            <a:extLst>
              <a:ext uri="{FF2B5EF4-FFF2-40B4-BE49-F238E27FC236}">
                <a16:creationId xmlns:a16="http://schemas.microsoft.com/office/drawing/2014/main" id="{44C63E07-5411-C1AE-F888-A62F3FBAF324}"/>
              </a:ext>
            </a:extLst>
          </p:cNvPr>
          <p:cNvSpPr>
            <a:spLocks noGrp="1"/>
          </p:cNvSpPr>
          <p:nvPr>
            <p:ph type="sldNum" sz="quarter" idx="12"/>
          </p:nvPr>
        </p:nvSpPr>
        <p:spPr/>
        <p:txBody>
          <a:bodyPr/>
          <a:lstStyle/>
          <a:p>
            <a:pPr algn="ctr" rtl="0"/>
            <a:fld id="{294A09A9-5501-47C1-A89A-A340965A2BE2}" type="slidenum">
              <a:rPr lang="it-IT" sz="2000" smtClean="0"/>
              <a:pPr algn="ctr" rtl="0"/>
              <a:t>42</a:t>
            </a:fld>
            <a:endParaRPr lang="it-IT" sz="2000" dirty="0">
              <a:latin typeface="+mn-lt"/>
            </a:endParaRPr>
          </a:p>
        </p:txBody>
      </p:sp>
    </p:spTree>
    <p:extLst>
      <p:ext uri="{BB962C8B-B14F-4D97-AF65-F5344CB8AC3E}">
        <p14:creationId xmlns:p14="http://schemas.microsoft.com/office/powerpoint/2010/main" val="4087551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it-IT"/>
            </a:defPPr>
          </a:lstStyle>
          <a:p>
            <a:pPr rtl="0"/>
            <a:r>
              <a:rPr lang="it-IT" sz="4000" dirty="0"/>
              <a:t>Come chiedere la patente a crediti nei cantieri temporanei o mobili</a:t>
            </a:r>
          </a:p>
        </p:txBody>
      </p:sp>
      <p:sp>
        <p:nvSpPr>
          <p:cNvPr id="3" name="Segnaposto contenuto 2">
            <a:extLst>
              <a:ext uri="{FF2B5EF4-FFF2-40B4-BE49-F238E27FC236}">
                <a16:creationId xmlns:a16="http://schemas.microsoft.com/office/drawing/2014/main" id="{DB097449-5B72-ADA0-3B2D-1CBC160D6B90}"/>
              </a:ext>
            </a:extLst>
          </p:cNvPr>
          <p:cNvSpPr>
            <a:spLocks noGrp="1"/>
          </p:cNvSpPr>
          <p:nvPr>
            <p:ph sz="quarter" idx="15"/>
          </p:nvPr>
        </p:nvSpPr>
        <p:spPr>
          <a:xfrm>
            <a:off x="594360" y="2416548"/>
            <a:ext cx="10611522" cy="3597470"/>
          </a:xfrm>
        </p:spPr>
        <p:txBody>
          <a:bodyPr rtlCol="0">
            <a:noAutofit/>
          </a:bodyPr>
          <a:lstStyle>
            <a:defPPr>
              <a:defRPr lang="it-IT"/>
            </a:defPPr>
          </a:lstStyle>
          <a:p>
            <a:pPr marL="0" lvl="1" indent="0" algn="just" rtl="0">
              <a:buNone/>
            </a:pPr>
            <a:r>
              <a:rPr lang="it-IT" sz="2800" dirty="0"/>
              <a:t>Ad esempio la perdita dei requisiti per avere il D.U.R.C. non comporta la perdita della patente, ferme restando le altre conseguenze di carattere sanzionatorio o di altro tipo previste dall’ordinamento (omessa verifica dell’Idoneità Tecnico Professionale a carico del Committente)</a:t>
            </a:r>
          </a:p>
          <a:p>
            <a:pPr marL="0" lvl="1" indent="0" algn="just" rtl="0">
              <a:buNone/>
            </a:pPr>
            <a:r>
              <a:rPr lang="it-IT" sz="2800" dirty="0"/>
              <a:t>Il controllo dei requisiti, a campione, potrà avvenire sia d’ufficio, sia in occasione di accessi ispettivi di questo Ispettorato o di altri organi di vigilanza</a:t>
            </a:r>
          </a:p>
        </p:txBody>
      </p:sp>
      <p:sp>
        <p:nvSpPr>
          <p:cNvPr id="4" name="Segnaposto numero diapositiva 3">
            <a:extLst>
              <a:ext uri="{FF2B5EF4-FFF2-40B4-BE49-F238E27FC236}">
                <a16:creationId xmlns:a16="http://schemas.microsoft.com/office/drawing/2014/main" id="{44C63E07-5411-C1AE-F888-A62F3FBAF324}"/>
              </a:ext>
            </a:extLst>
          </p:cNvPr>
          <p:cNvSpPr>
            <a:spLocks noGrp="1"/>
          </p:cNvSpPr>
          <p:nvPr>
            <p:ph type="sldNum" sz="quarter" idx="12"/>
          </p:nvPr>
        </p:nvSpPr>
        <p:spPr/>
        <p:txBody>
          <a:bodyPr/>
          <a:lstStyle/>
          <a:p>
            <a:pPr algn="ctr" rtl="0"/>
            <a:fld id="{294A09A9-5501-47C1-A89A-A340965A2BE2}" type="slidenum">
              <a:rPr lang="it-IT" sz="2000" smtClean="0"/>
              <a:pPr algn="ctr" rtl="0"/>
              <a:t>43</a:t>
            </a:fld>
            <a:endParaRPr lang="it-IT" sz="2000" dirty="0">
              <a:latin typeface="+mn-lt"/>
            </a:endParaRPr>
          </a:p>
        </p:txBody>
      </p:sp>
    </p:spTree>
    <p:extLst>
      <p:ext uri="{BB962C8B-B14F-4D97-AF65-F5344CB8AC3E}">
        <p14:creationId xmlns:p14="http://schemas.microsoft.com/office/powerpoint/2010/main" val="20636884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it-IT"/>
            </a:defPPr>
          </a:lstStyle>
          <a:p>
            <a:pPr rtl="0"/>
            <a:r>
              <a:rPr lang="it-IT" sz="4000" dirty="0"/>
              <a:t>Come chiedere la patente a crediti nei cantieri temporanei o mobili</a:t>
            </a:r>
          </a:p>
        </p:txBody>
      </p:sp>
      <p:sp>
        <p:nvSpPr>
          <p:cNvPr id="3" name="Segnaposto contenuto 2">
            <a:extLst>
              <a:ext uri="{FF2B5EF4-FFF2-40B4-BE49-F238E27FC236}">
                <a16:creationId xmlns:a16="http://schemas.microsoft.com/office/drawing/2014/main" id="{DB097449-5B72-ADA0-3B2D-1CBC160D6B90}"/>
              </a:ext>
            </a:extLst>
          </p:cNvPr>
          <p:cNvSpPr>
            <a:spLocks noGrp="1"/>
          </p:cNvSpPr>
          <p:nvPr>
            <p:ph sz="quarter" idx="15"/>
          </p:nvPr>
        </p:nvSpPr>
        <p:spPr>
          <a:xfrm>
            <a:off x="594360" y="2416548"/>
            <a:ext cx="10611522" cy="3597470"/>
          </a:xfrm>
        </p:spPr>
        <p:txBody>
          <a:bodyPr rtlCol="0">
            <a:noAutofit/>
          </a:bodyPr>
          <a:lstStyle>
            <a:defPPr>
              <a:defRPr lang="it-IT"/>
            </a:defPPr>
          </a:lstStyle>
          <a:p>
            <a:pPr marL="0" lvl="1" indent="0" algn="just" rtl="0">
              <a:buNone/>
            </a:pPr>
            <a:r>
              <a:rPr lang="it-IT" sz="2800" dirty="0"/>
              <a:t>Il provvedimento di revoca per assenza dei requisiti è rimesso alla competenza della Direzione interregionale oppure della Direzione centrale vigilanza e sicurezza del lavoro in caso di imprese </a:t>
            </a:r>
            <a:r>
              <a:rPr lang="it-IT" sz="2800" dirty="0" err="1"/>
              <a:t>plurilocalizzate</a:t>
            </a:r>
            <a:endParaRPr lang="it-IT" sz="2800" dirty="0"/>
          </a:p>
          <a:p>
            <a:pPr marL="0" lvl="1" indent="0" algn="just" rtl="0">
              <a:buNone/>
            </a:pPr>
            <a:r>
              <a:rPr lang="it-IT" sz="2800" dirty="0"/>
              <a:t>L’adozione del provvedimento amministrativo di revoca non potrà in ogni caso prescindere da un confronto con l’impresa o il lavoratore autonomo titolare della patente e da una valutazione in ordine alla gravità dei fatti da valutare ai fini della revoca della patente</a:t>
            </a:r>
          </a:p>
        </p:txBody>
      </p:sp>
      <p:sp>
        <p:nvSpPr>
          <p:cNvPr id="4" name="Segnaposto numero diapositiva 3">
            <a:extLst>
              <a:ext uri="{FF2B5EF4-FFF2-40B4-BE49-F238E27FC236}">
                <a16:creationId xmlns:a16="http://schemas.microsoft.com/office/drawing/2014/main" id="{44C63E07-5411-C1AE-F888-A62F3FBAF324}"/>
              </a:ext>
            </a:extLst>
          </p:cNvPr>
          <p:cNvSpPr>
            <a:spLocks noGrp="1"/>
          </p:cNvSpPr>
          <p:nvPr>
            <p:ph type="sldNum" sz="quarter" idx="12"/>
          </p:nvPr>
        </p:nvSpPr>
        <p:spPr/>
        <p:txBody>
          <a:bodyPr/>
          <a:lstStyle/>
          <a:p>
            <a:pPr algn="ctr" rtl="0"/>
            <a:fld id="{294A09A9-5501-47C1-A89A-A340965A2BE2}" type="slidenum">
              <a:rPr lang="it-IT" sz="2000" smtClean="0"/>
              <a:pPr algn="ctr" rtl="0"/>
              <a:t>44</a:t>
            </a:fld>
            <a:endParaRPr lang="it-IT" sz="2000" dirty="0">
              <a:latin typeface="+mn-lt"/>
            </a:endParaRPr>
          </a:p>
        </p:txBody>
      </p:sp>
    </p:spTree>
    <p:extLst>
      <p:ext uri="{BB962C8B-B14F-4D97-AF65-F5344CB8AC3E}">
        <p14:creationId xmlns:p14="http://schemas.microsoft.com/office/powerpoint/2010/main" val="6817764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it-IT"/>
            </a:defPPr>
          </a:lstStyle>
          <a:p>
            <a:pPr rtl="0"/>
            <a:r>
              <a:rPr lang="it-IT" sz="4000" dirty="0"/>
              <a:t>Come chiedere la patente a crediti nei cantieri temporanei o mobili</a:t>
            </a:r>
          </a:p>
        </p:txBody>
      </p:sp>
      <p:sp>
        <p:nvSpPr>
          <p:cNvPr id="3" name="Segnaposto contenuto 2">
            <a:extLst>
              <a:ext uri="{FF2B5EF4-FFF2-40B4-BE49-F238E27FC236}">
                <a16:creationId xmlns:a16="http://schemas.microsoft.com/office/drawing/2014/main" id="{DB097449-5B72-ADA0-3B2D-1CBC160D6B90}"/>
              </a:ext>
            </a:extLst>
          </p:cNvPr>
          <p:cNvSpPr>
            <a:spLocks noGrp="1"/>
          </p:cNvSpPr>
          <p:nvPr>
            <p:ph sz="quarter" idx="15"/>
          </p:nvPr>
        </p:nvSpPr>
        <p:spPr>
          <a:xfrm>
            <a:off x="594360" y="2416548"/>
            <a:ext cx="10611522" cy="3597470"/>
          </a:xfrm>
        </p:spPr>
        <p:txBody>
          <a:bodyPr rtlCol="0">
            <a:noAutofit/>
          </a:bodyPr>
          <a:lstStyle>
            <a:defPPr>
              <a:defRPr lang="it-IT"/>
            </a:defPPr>
          </a:lstStyle>
          <a:p>
            <a:pPr marL="0" lvl="1" indent="0" algn="just" rtl="0">
              <a:buNone/>
            </a:pPr>
            <a:r>
              <a:rPr lang="it-IT" sz="2800" dirty="0"/>
              <a:t>Con specifico riferimento al requisito relativo all’assolvimento degli </a:t>
            </a:r>
            <a:r>
              <a:rPr lang="it-IT" sz="2800" b="1" dirty="0"/>
              <a:t>obblighi formativi</a:t>
            </a:r>
            <a:r>
              <a:rPr lang="it-IT" sz="2800" dirty="0"/>
              <a:t>, pur a fronte di una dichiarazione sostituiva ritenuta non veritiera, dovrà valutarsi la gravità dell’omissione (data, ad esempio, dalla totale assenza di formazione tenendo conto del numero dei lavoratori interessati in rapporto alla consistenza aziendale), la circostanza secondo cui l’eventuale omissione riguardi personale che non sia destinato ad operare in cantiere (ad esempio personale amministrativo) o che l’impresa abbia ottemperato o meno alle prescrizioni impartite ai sensi del D.lgs. n. 758/1994</a:t>
            </a:r>
          </a:p>
        </p:txBody>
      </p:sp>
      <p:sp>
        <p:nvSpPr>
          <p:cNvPr id="4" name="Segnaposto numero diapositiva 3">
            <a:extLst>
              <a:ext uri="{FF2B5EF4-FFF2-40B4-BE49-F238E27FC236}">
                <a16:creationId xmlns:a16="http://schemas.microsoft.com/office/drawing/2014/main" id="{44C63E07-5411-C1AE-F888-A62F3FBAF324}"/>
              </a:ext>
            </a:extLst>
          </p:cNvPr>
          <p:cNvSpPr>
            <a:spLocks noGrp="1"/>
          </p:cNvSpPr>
          <p:nvPr>
            <p:ph type="sldNum" sz="quarter" idx="12"/>
          </p:nvPr>
        </p:nvSpPr>
        <p:spPr/>
        <p:txBody>
          <a:bodyPr/>
          <a:lstStyle/>
          <a:p>
            <a:pPr algn="ctr" rtl="0"/>
            <a:fld id="{294A09A9-5501-47C1-A89A-A340965A2BE2}" type="slidenum">
              <a:rPr lang="it-IT" sz="2000" smtClean="0"/>
              <a:pPr algn="ctr" rtl="0"/>
              <a:t>45</a:t>
            </a:fld>
            <a:endParaRPr lang="it-IT" sz="2000" dirty="0">
              <a:latin typeface="+mn-lt"/>
            </a:endParaRPr>
          </a:p>
        </p:txBody>
      </p:sp>
    </p:spTree>
    <p:extLst>
      <p:ext uri="{BB962C8B-B14F-4D97-AF65-F5344CB8AC3E}">
        <p14:creationId xmlns:p14="http://schemas.microsoft.com/office/powerpoint/2010/main" val="32463597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it-IT"/>
            </a:defPPr>
          </a:lstStyle>
          <a:p>
            <a:pPr rtl="0"/>
            <a:r>
              <a:rPr lang="it-IT" sz="4000" dirty="0"/>
              <a:t>Le informazioni contenute nella patente</a:t>
            </a:r>
          </a:p>
        </p:txBody>
      </p:sp>
      <p:sp>
        <p:nvSpPr>
          <p:cNvPr id="3" name="Segnaposto contenuto 2">
            <a:extLst>
              <a:ext uri="{FF2B5EF4-FFF2-40B4-BE49-F238E27FC236}">
                <a16:creationId xmlns:a16="http://schemas.microsoft.com/office/drawing/2014/main" id="{DB097449-5B72-ADA0-3B2D-1CBC160D6B90}"/>
              </a:ext>
            </a:extLst>
          </p:cNvPr>
          <p:cNvSpPr>
            <a:spLocks noGrp="1"/>
          </p:cNvSpPr>
          <p:nvPr>
            <p:ph sz="quarter" idx="15"/>
          </p:nvPr>
        </p:nvSpPr>
        <p:spPr>
          <a:xfrm>
            <a:off x="594360" y="2263572"/>
            <a:ext cx="10611522" cy="3186969"/>
          </a:xfrm>
        </p:spPr>
        <p:txBody>
          <a:bodyPr rtlCol="0">
            <a:noAutofit/>
          </a:bodyPr>
          <a:lstStyle>
            <a:defPPr>
              <a:defRPr lang="it-IT"/>
            </a:defPPr>
          </a:lstStyle>
          <a:p>
            <a:pPr marL="514350" lvl="1" indent="-514350" algn="just" rtl="0">
              <a:buFont typeface="+mj-lt"/>
              <a:buAutoNum type="alphaLcParenR"/>
            </a:pPr>
            <a:r>
              <a:rPr lang="it-IT" sz="2400" dirty="0"/>
              <a:t>dati identificativi del titolare della patente;</a:t>
            </a:r>
          </a:p>
          <a:p>
            <a:pPr marL="514350" lvl="1" indent="-514350" algn="just" rtl="0">
              <a:buFont typeface="+mj-lt"/>
              <a:buAutoNum type="alphaLcParenR"/>
            </a:pPr>
            <a:r>
              <a:rPr lang="it-IT" sz="2400" dirty="0"/>
              <a:t>dati anagrafici del richiedente;</a:t>
            </a:r>
          </a:p>
          <a:p>
            <a:pPr marL="514350" lvl="1" indent="-514350" algn="just" rtl="0">
              <a:buFont typeface="+mj-lt"/>
              <a:buAutoNum type="alphaLcParenR"/>
            </a:pPr>
            <a:r>
              <a:rPr lang="it-IT" sz="2400" dirty="0"/>
              <a:t>data di rilascio e numero;</a:t>
            </a:r>
          </a:p>
          <a:p>
            <a:pPr marL="514350" lvl="1" indent="-514350" algn="just" rtl="0">
              <a:buFont typeface="+mj-lt"/>
              <a:buAutoNum type="alphaLcParenR"/>
            </a:pPr>
            <a:r>
              <a:rPr lang="it-IT" sz="2400" dirty="0"/>
              <a:t>punteggio al momento del rilascio;</a:t>
            </a:r>
          </a:p>
          <a:p>
            <a:pPr marL="514350" lvl="1" indent="-514350" algn="just" rtl="0">
              <a:buFont typeface="+mj-lt"/>
              <a:buAutoNum type="alphaLcParenR"/>
            </a:pPr>
            <a:r>
              <a:rPr lang="it-IT" sz="2400" dirty="0"/>
              <a:t>punteggio aggiornato alla data di interrogazione del portale;</a:t>
            </a:r>
          </a:p>
          <a:p>
            <a:pPr marL="514350" lvl="1" indent="-514350" algn="just" rtl="0">
              <a:buFont typeface="+mj-lt"/>
              <a:buAutoNum type="alphaLcParenR"/>
            </a:pPr>
            <a:r>
              <a:rPr lang="it-IT" sz="2400" dirty="0"/>
              <a:t>eventuali sospensioni;</a:t>
            </a:r>
          </a:p>
          <a:p>
            <a:pPr marL="514350" lvl="1" indent="-514350" algn="just" rtl="0">
              <a:buFont typeface="+mj-lt"/>
              <a:buAutoNum type="alphaLcParenR"/>
            </a:pPr>
            <a:r>
              <a:rPr lang="it-IT" sz="2400" dirty="0"/>
              <a:t>eventuali decurtazioni dei crediti.</a:t>
            </a:r>
          </a:p>
          <a:p>
            <a:pPr marL="514350" lvl="1" indent="-514350" algn="just" rtl="0">
              <a:buFont typeface="+mj-lt"/>
              <a:buAutoNum type="alphaLcParenR"/>
            </a:pPr>
            <a:endParaRPr lang="it-IT" sz="2400" dirty="0">
              <a:solidFill>
                <a:srgbClr val="000000"/>
              </a:solidFill>
              <a:latin typeface="KURTGA+661 Regular"/>
              <a:cs typeface="KURTGA+661 Regular"/>
            </a:endParaRPr>
          </a:p>
          <a:p>
            <a:pPr marL="514350" lvl="1" indent="-514350" algn="just" rtl="0">
              <a:buFont typeface="+mj-lt"/>
              <a:buAutoNum type="alphaLcParenR"/>
            </a:pPr>
            <a:endParaRPr lang="it-IT" sz="2400" dirty="0"/>
          </a:p>
        </p:txBody>
      </p:sp>
      <p:sp>
        <p:nvSpPr>
          <p:cNvPr id="4" name="Segnaposto numero diapositiva 3">
            <a:extLst>
              <a:ext uri="{FF2B5EF4-FFF2-40B4-BE49-F238E27FC236}">
                <a16:creationId xmlns:a16="http://schemas.microsoft.com/office/drawing/2014/main" id="{EE189ADC-066A-A39B-0F25-0686EF63025D}"/>
              </a:ext>
            </a:extLst>
          </p:cNvPr>
          <p:cNvSpPr>
            <a:spLocks noGrp="1"/>
          </p:cNvSpPr>
          <p:nvPr>
            <p:ph type="sldNum" sz="quarter" idx="12"/>
          </p:nvPr>
        </p:nvSpPr>
        <p:spPr/>
        <p:txBody>
          <a:bodyPr/>
          <a:lstStyle/>
          <a:p>
            <a:pPr algn="ctr" rtl="0"/>
            <a:fld id="{294A09A9-5501-47C1-A89A-A340965A2BE2}" type="slidenum">
              <a:rPr lang="it-IT" sz="2000" smtClean="0"/>
              <a:pPr algn="ctr" rtl="0"/>
              <a:t>46</a:t>
            </a:fld>
            <a:endParaRPr lang="it-IT" sz="2000" dirty="0">
              <a:latin typeface="+mn-lt"/>
            </a:endParaRPr>
          </a:p>
        </p:txBody>
      </p:sp>
    </p:spTree>
    <p:extLst>
      <p:ext uri="{BB962C8B-B14F-4D97-AF65-F5344CB8AC3E}">
        <p14:creationId xmlns:p14="http://schemas.microsoft.com/office/powerpoint/2010/main" val="328256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it-IT"/>
            </a:defPPr>
          </a:lstStyle>
          <a:p>
            <a:pPr rtl="0"/>
            <a:r>
              <a:rPr lang="it-IT" sz="4000" dirty="0"/>
              <a:t>Le informazioni contenute nella patente</a:t>
            </a:r>
          </a:p>
        </p:txBody>
      </p:sp>
      <p:sp>
        <p:nvSpPr>
          <p:cNvPr id="3" name="Segnaposto contenuto 2">
            <a:extLst>
              <a:ext uri="{FF2B5EF4-FFF2-40B4-BE49-F238E27FC236}">
                <a16:creationId xmlns:a16="http://schemas.microsoft.com/office/drawing/2014/main" id="{DB097449-5B72-ADA0-3B2D-1CBC160D6B90}"/>
              </a:ext>
            </a:extLst>
          </p:cNvPr>
          <p:cNvSpPr>
            <a:spLocks noGrp="1"/>
          </p:cNvSpPr>
          <p:nvPr>
            <p:ph sz="quarter" idx="15"/>
          </p:nvPr>
        </p:nvSpPr>
        <p:spPr>
          <a:xfrm>
            <a:off x="594360" y="2263570"/>
            <a:ext cx="10611522" cy="3597470"/>
          </a:xfrm>
        </p:spPr>
        <p:txBody>
          <a:bodyPr rtlCol="0">
            <a:noAutofit/>
          </a:bodyPr>
          <a:lstStyle>
            <a:defPPr>
              <a:defRPr lang="it-IT"/>
            </a:defPPr>
          </a:lstStyle>
          <a:p>
            <a:pPr marL="0" lvl="1" indent="0" algn="just" rtl="0">
              <a:buNone/>
            </a:pPr>
            <a:r>
              <a:rPr lang="it-IT" sz="2800" dirty="0"/>
              <a:t>Chi accede al Portale e vedere le informazioni della patente?</a:t>
            </a:r>
          </a:p>
          <a:p>
            <a:pPr marL="0" lvl="1" indent="0" algn="just" rtl="0">
              <a:buNone/>
            </a:pPr>
            <a:r>
              <a:rPr lang="it-IT" sz="2800" dirty="0"/>
              <a:t>E’ necessario un atto dell’Ispettorato Nazionale del Lavoro, sentito il Garante per la protezione dei dati personali, che consentirà l’accesso a:</a:t>
            </a:r>
          </a:p>
          <a:p>
            <a:pPr marL="514350" lvl="1" indent="-514350" algn="just" rtl="0">
              <a:buFont typeface="+mj-lt"/>
              <a:buAutoNum type="alphaLcParenR"/>
            </a:pPr>
            <a:r>
              <a:rPr lang="it-IT" sz="2800" dirty="0"/>
              <a:t>Il richiedente, titolare o legale rappresentante dell’Impresa o il lavoratore autonomo, anche senza dipendenti</a:t>
            </a:r>
          </a:p>
          <a:p>
            <a:pPr marL="514350" lvl="1" indent="-514350" algn="just" rtl="0">
              <a:buFont typeface="+mj-lt"/>
              <a:buAutoNum type="alphaLcParenR"/>
            </a:pPr>
            <a:r>
              <a:rPr lang="it-IT" sz="2800" dirty="0"/>
              <a:t>Delegato del richiedente</a:t>
            </a:r>
          </a:p>
        </p:txBody>
      </p:sp>
      <p:sp>
        <p:nvSpPr>
          <p:cNvPr id="4" name="Segnaposto numero diapositiva 3">
            <a:extLst>
              <a:ext uri="{FF2B5EF4-FFF2-40B4-BE49-F238E27FC236}">
                <a16:creationId xmlns:a16="http://schemas.microsoft.com/office/drawing/2014/main" id="{C9D09088-4517-1580-44A2-00646E30EAF6}"/>
              </a:ext>
            </a:extLst>
          </p:cNvPr>
          <p:cNvSpPr>
            <a:spLocks noGrp="1"/>
          </p:cNvSpPr>
          <p:nvPr>
            <p:ph type="sldNum" sz="quarter" idx="12"/>
          </p:nvPr>
        </p:nvSpPr>
        <p:spPr/>
        <p:txBody>
          <a:bodyPr/>
          <a:lstStyle/>
          <a:p>
            <a:pPr algn="ctr" rtl="0"/>
            <a:fld id="{294A09A9-5501-47C1-A89A-A340965A2BE2}" type="slidenum">
              <a:rPr lang="it-IT" sz="2000" smtClean="0"/>
              <a:pPr algn="ctr" rtl="0"/>
              <a:t>47</a:t>
            </a:fld>
            <a:endParaRPr lang="it-IT" sz="2000" dirty="0">
              <a:latin typeface="+mn-lt"/>
            </a:endParaRPr>
          </a:p>
        </p:txBody>
      </p:sp>
    </p:spTree>
    <p:extLst>
      <p:ext uri="{BB962C8B-B14F-4D97-AF65-F5344CB8AC3E}">
        <p14:creationId xmlns:p14="http://schemas.microsoft.com/office/powerpoint/2010/main" val="10784103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it-IT"/>
            </a:defPPr>
          </a:lstStyle>
          <a:p>
            <a:pPr rtl="0"/>
            <a:r>
              <a:rPr lang="it-IT" sz="4000" dirty="0"/>
              <a:t>Le informazioni contenute nella patente</a:t>
            </a:r>
          </a:p>
        </p:txBody>
      </p:sp>
      <p:sp>
        <p:nvSpPr>
          <p:cNvPr id="3" name="Segnaposto contenuto 2">
            <a:extLst>
              <a:ext uri="{FF2B5EF4-FFF2-40B4-BE49-F238E27FC236}">
                <a16:creationId xmlns:a16="http://schemas.microsoft.com/office/drawing/2014/main" id="{DB097449-5B72-ADA0-3B2D-1CBC160D6B90}"/>
              </a:ext>
            </a:extLst>
          </p:cNvPr>
          <p:cNvSpPr>
            <a:spLocks noGrp="1"/>
          </p:cNvSpPr>
          <p:nvPr>
            <p:ph sz="quarter" idx="15"/>
          </p:nvPr>
        </p:nvSpPr>
        <p:spPr>
          <a:xfrm>
            <a:off x="594360" y="2263570"/>
            <a:ext cx="10611522" cy="3597470"/>
          </a:xfrm>
        </p:spPr>
        <p:txBody>
          <a:bodyPr rtlCol="0">
            <a:noAutofit/>
          </a:bodyPr>
          <a:lstStyle>
            <a:defPPr>
              <a:defRPr lang="it-IT"/>
            </a:defPPr>
          </a:lstStyle>
          <a:p>
            <a:pPr marL="0" lvl="1" indent="0" algn="just" rtl="0">
              <a:buNone/>
            </a:pPr>
            <a:r>
              <a:rPr lang="it-IT" sz="2800" dirty="0"/>
              <a:t>Oltre a chi presenta la domanda, potranno accedere anche:</a:t>
            </a:r>
          </a:p>
          <a:p>
            <a:pPr marL="514350" lvl="1" indent="-514350" algn="just" rtl="0">
              <a:buFont typeface="+mj-lt"/>
              <a:buAutoNum type="alphaLcParenR" startAt="3"/>
            </a:pPr>
            <a:r>
              <a:rPr lang="it-IT" sz="2800" dirty="0"/>
              <a:t>Pubbliche amministrazioni;</a:t>
            </a:r>
          </a:p>
          <a:p>
            <a:pPr marL="514350" lvl="1" indent="-514350" algn="just" rtl="0">
              <a:buFont typeface="+mj-lt"/>
              <a:buAutoNum type="alphaLcParenR" startAt="3"/>
            </a:pPr>
            <a:r>
              <a:rPr lang="it-IT" sz="2800" dirty="0"/>
              <a:t>Rappresentanti dei Lavoratori per la Sicurezza (R.L.S. o R.L.S.T.);</a:t>
            </a:r>
          </a:p>
          <a:p>
            <a:pPr marL="514350" lvl="1" indent="-514350" algn="just" rtl="0">
              <a:buFont typeface="+mj-lt"/>
              <a:buAutoNum type="alphaLcParenR" startAt="3"/>
            </a:pPr>
            <a:r>
              <a:rPr lang="it-IT" sz="2800" dirty="0"/>
              <a:t>Organismi Paritetici;</a:t>
            </a:r>
          </a:p>
          <a:p>
            <a:pPr marL="514350" lvl="1" indent="-514350" algn="just" rtl="0">
              <a:buFont typeface="+mj-lt"/>
              <a:buAutoNum type="alphaLcParenR" startAt="3"/>
            </a:pPr>
            <a:r>
              <a:rPr lang="it-IT" sz="2800" dirty="0"/>
              <a:t>Responsabile dei lavori</a:t>
            </a:r>
          </a:p>
          <a:p>
            <a:pPr marL="514350" lvl="1" indent="-514350" algn="just" rtl="0">
              <a:buFont typeface="+mj-lt"/>
              <a:buAutoNum type="alphaLcParenR" startAt="3"/>
            </a:pPr>
            <a:r>
              <a:rPr lang="it-IT" sz="2800" dirty="0"/>
              <a:t>Coordinatori per la Sicurezza nella Progettazione e nell’Esecuzione C.S.P.  e C.S.E.</a:t>
            </a:r>
          </a:p>
          <a:p>
            <a:pPr marL="514350" lvl="1" indent="-514350" algn="just" rtl="0">
              <a:buFont typeface="+mj-lt"/>
              <a:buAutoNum type="alphaLcParenR" startAt="3"/>
            </a:pPr>
            <a:endParaRPr lang="it-IT" sz="2800" dirty="0"/>
          </a:p>
          <a:p>
            <a:pPr marL="514350" lvl="1" indent="-514350" algn="just" rtl="0">
              <a:buFont typeface="+mj-lt"/>
              <a:buAutoNum type="alphaLcParenR" startAt="3"/>
            </a:pPr>
            <a:endParaRPr lang="it-IT" sz="2800" dirty="0"/>
          </a:p>
          <a:p>
            <a:pPr marL="514350" lvl="1" indent="-514350" algn="just" rtl="0">
              <a:buFont typeface="+mj-lt"/>
              <a:buAutoNum type="alphaLcParenR" startAt="3"/>
            </a:pPr>
            <a:endParaRPr lang="it-IT" sz="2800" dirty="0"/>
          </a:p>
          <a:p>
            <a:pPr marL="514350" lvl="1" indent="-514350" algn="just" rtl="0">
              <a:buFont typeface="+mj-lt"/>
              <a:buAutoNum type="alphaLcParenR" startAt="3"/>
            </a:pPr>
            <a:endParaRPr lang="it-IT" sz="2800" dirty="0"/>
          </a:p>
        </p:txBody>
      </p:sp>
      <p:sp>
        <p:nvSpPr>
          <p:cNvPr id="4" name="Segnaposto numero diapositiva 3">
            <a:extLst>
              <a:ext uri="{FF2B5EF4-FFF2-40B4-BE49-F238E27FC236}">
                <a16:creationId xmlns:a16="http://schemas.microsoft.com/office/drawing/2014/main" id="{7AE5E928-9230-1221-A4B0-453A3DB2128B}"/>
              </a:ext>
            </a:extLst>
          </p:cNvPr>
          <p:cNvSpPr>
            <a:spLocks noGrp="1"/>
          </p:cNvSpPr>
          <p:nvPr>
            <p:ph type="sldNum" sz="quarter" idx="12"/>
          </p:nvPr>
        </p:nvSpPr>
        <p:spPr/>
        <p:txBody>
          <a:bodyPr/>
          <a:lstStyle/>
          <a:p>
            <a:pPr algn="ctr" rtl="0"/>
            <a:fld id="{294A09A9-5501-47C1-A89A-A340965A2BE2}" type="slidenum">
              <a:rPr lang="it-IT" sz="2000" smtClean="0"/>
              <a:pPr algn="ctr" rtl="0"/>
              <a:t>48</a:t>
            </a:fld>
            <a:endParaRPr lang="it-IT" sz="2000" dirty="0">
              <a:latin typeface="+mn-lt"/>
            </a:endParaRPr>
          </a:p>
        </p:txBody>
      </p:sp>
    </p:spTree>
    <p:extLst>
      <p:ext uri="{BB962C8B-B14F-4D97-AF65-F5344CB8AC3E}">
        <p14:creationId xmlns:p14="http://schemas.microsoft.com/office/powerpoint/2010/main" val="1224782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dirty="0"/>
              <a:t>Gestione dei crediti</a:t>
            </a:r>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603885" y="584004"/>
            <a:ext cx="11102340" cy="5197671"/>
          </a:xfrm>
        </p:spPr>
        <p:txBody>
          <a:bodyPr rtlCol="0">
            <a:normAutofit fontScale="55000" lnSpcReduction="20000"/>
          </a:bodyPr>
          <a:lstStyle>
            <a:defPPr>
              <a:defRPr lang="it-IT"/>
            </a:defPPr>
          </a:lstStyle>
          <a:p>
            <a:pPr algn="just" rtl="0"/>
            <a:r>
              <a:rPr lang="it-IT" sz="7000" dirty="0"/>
              <a:t>La patente ha un </a:t>
            </a:r>
            <a:r>
              <a:rPr lang="it-IT" sz="7000" b="1" dirty="0"/>
              <a:t>punteggio iniziale </a:t>
            </a:r>
            <a:r>
              <a:rPr lang="it-IT" sz="7000" dirty="0"/>
              <a:t>di </a:t>
            </a:r>
            <a:r>
              <a:rPr lang="it-IT" sz="7000" b="1" dirty="0"/>
              <a:t>30 crediti</a:t>
            </a:r>
          </a:p>
          <a:p>
            <a:pPr algn="just"/>
            <a:r>
              <a:rPr lang="it-IT" sz="7000" dirty="0"/>
              <a:t>E’ possibile raggiungere un massimo di </a:t>
            </a:r>
            <a:r>
              <a:rPr lang="it-IT" sz="7000" b="1" dirty="0"/>
              <a:t>100 crediti</a:t>
            </a:r>
          </a:p>
          <a:p>
            <a:pPr algn="just"/>
            <a:r>
              <a:rPr lang="it-IT" sz="7000" b="1" dirty="0"/>
              <a:t>Dotazione iniziale </a:t>
            </a:r>
            <a:r>
              <a:rPr lang="it-IT" sz="7000" dirty="0"/>
              <a:t>uguale per tutti		</a:t>
            </a:r>
            <a:r>
              <a:rPr lang="it-IT" sz="7000" b="1" dirty="0"/>
              <a:t>30 crediti +</a:t>
            </a:r>
          </a:p>
          <a:p>
            <a:pPr algn="just"/>
            <a:r>
              <a:rPr lang="it-IT" sz="7000" dirty="0"/>
              <a:t>Crediti per </a:t>
            </a:r>
            <a:r>
              <a:rPr lang="it-IT" sz="7000" b="1" dirty="0"/>
              <a:t>anzianità aziendale</a:t>
            </a:r>
            <a:r>
              <a:rPr lang="it-IT" sz="7000" dirty="0"/>
              <a:t>			</a:t>
            </a:r>
            <a:r>
              <a:rPr lang="it-IT" sz="7000" b="1" dirty="0"/>
              <a:t>30 crediti +</a:t>
            </a:r>
          </a:p>
          <a:p>
            <a:pPr algn="just"/>
            <a:r>
              <a:rPr lang="it-IT" sz="7000" dirty="0"/>
              <a:t>Crediti per </a:t>
            </a:r>
            <a:r>
              <a:rPr lang="it-IT" sz="7000" b="1" dirty="0"/>
              <a:t>iniziative in sicurezza</a:t>
            </a:r>
            <a:r>
              <a:rPr lang="it-IT" sz="7000" dirty="0"/>
              <a:t>		</a:t>
            </a:r>
            <a:r>
              <a:rPr lang="it-IT" sz="7000" b="1" dirty="0"/>
              <a:t>30 crediti +</a:t>
            </a:r>
          </a:p>
          <a:p>
            <a:pPr algn="just"/>
            <a:r>
              <a:rPr lang="it-IT" sz="7000" dirty="0"/>
              <a:t>Crediti per </a:t>
            </a:r>
            <a:r>
              <a:rPr lang="it-IT" sz="7000" b="1" dirty="0"/>
              <a:t>investimenti in sicurezza</a:t>
            </a:r>
            <a:r>
              <a:rPr lang="it-IT" sz="7000" dirty="0"/>
              <a:t>	</a:t>
            </a:r>
            <a:r>
              <a:rPr lang="it-IT" sz="7000" b="1" u="sng" dirty="0"/>
              <a:t>10 crediti =</a:t>
            </a:r>
          </a:p>
          <a:p>
            <a:pPr algn="just"/>
            <a:r>
              <a:rPr lang="it-IT" sz="7000" b="1" dirty="0"/>
              <a:t>							TOTALE	100 CREDITI</a:t>
            </a:r>
            <a:endParaRPr lang="it-IT" dirty="0"/>
          </a:p>
        </p:txBody>
      </p:sp>
      <p:sp>
        <p:nvSpPr>
          <p:cNvPr id="2" name="Segnaposto numero diapositiva 1">
            <a:extLst>
              <a:ext uri="{FF2B5EF4-FFF2-40B4-BE49-F238E27FC236}">
                <a16:creationId xmlns:a16="http://schemas.microsoft.com/office/drawing/2014/main" id="{A5D55CB7-8806-8FD4-B842-1204958CBFD1}"/>
              </a:ext>
            </a:extLst>
          </p:cNvPr>
          <p:cNvSpPr>
            <a:spLocks noGrp="1"/>
          </p:cNvSpPr>
          <p:nvPr>
            <p:ph type="sldNum" sz="quarter" idx="12"/>
          </p:nvPr>
        </p:nvSpPr>
        <p:spPr/>
        <p:txBody>
          <a:bodyPr/>
          <a:lstStyle/>
          <a:p>
            <a:pPr algn="ctr" rtl="0"/>
            <a:fld id="{294A09A9-5501-47C1-A89A-A340965A2BE2}" type="slidenum">
              <a:rPr lang="it-IT" sz="2000" smtClean="0"/>
              <a:pPr algn="ctr" rtl="0"/>
              <a:t>49</a:t>
            </a:fld>
            <a:endParaRPr lang="it-IT" sz="2000" dirty="0">
              <a:latin typeface="+mn-lt"/>
            </a:endParaRPr>
          </a:p>
        </p:txBody>
      </p:sp>
    </p:spTree>
    <p:extLst>
      <p:ext uri="{BB962C8B-B14F-4D97-AF65-F5344CB8AC3E}">
        <p14:creationId xmlns:p14="http://schemas.microsoft.com/office/powerpoint/2010/main" val="2973185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it-IT"/>
            </a:defPPr>
          </a:lstStyle>
          <a:p>
            <a:pPr rtl="0"/>
            <a:r>
              <a:rPr lang="it-IT" sz="4000" dirty="0"/>
              <a:t>Il percorso per l’entrata in vigore</a:t>
            </a:r>
          </a:p>
        </p:txBody>
      </p:sp>
      <p:sp>
        <p:nvSpPr>
          <p:cNvPr id="3" name="Segnaposto contenuto 2">
            <a:extLst>
              <a:ext uri="{FF2B5EF4-FFF2-40B4-BE49-F238E27FC236}">
                <a16:creationId xmlns:a16="http://schemas.microsoft.com/office/drawing/2014/main" id="{DB097449-5B72-ADA0-3B2D-1CBC160D6B90}"/>
              </a:ext>
            </a:extLst>
          </p:cNvPr>
          <p:cNvSpPr>
            <a:spLocks noGrp="1"/>
          </p:cNvSpPr>
          <p:nvPr>
            <p:ph sz="quarter" idx="15"/>
          </p:nvPr>
        </p:nvSpPr>
        <p:spPr>
          <a:xfrm>
            <a:off x="594360" y="2686050"/>
            <a:ext cx="10611522" cy="3597470"/>
          </a:xfrm>
        </p:spPr>
        <p:txBody>
          <a:bodyPr rtlCol="0">
            <a:noAutofit/>
          </a:bodyPr>
          <a:lstStyle>
            <a:defPPr>
              <a:defRPr lang="it-IT"/>
            </a:defPPr>
          </a:lstStyle>
          <a:p>
            <a:pPr marL="0" lvl="1" indent="0" algn="just" rtl="0">
              <a:buNone/>
            </a:pPr>
            <a:r>
              <a:rPr lang="it-IT" sz="3600" dirty="0"/>
              <a:t>La decorrenza dell’obbligo di possedere la patente a crediti per le imprese e i lavoratori autonomi, anche senza dipendenti, che dovranno operare nei cantieri temporanei o mobili è stata fissata al </a:t>
            </a:r>
            <a:r>
              <a:rPr lang="it-IT" sz="3600" b="1" dirty="0"/>
              <a:t>1 ottobre 2024</a:t>
            </a:r>
          </a:p>
        </p:txBody>
      </p:sp>
      <p:sp>
        <p:nvSpPr>
          <p:cNvPr id="4" name="Segnaposto numero diapositiva 3">
            <a:extLst>
              <a:ext uri="{FF2B5EF4-FFF2-40B4-BE49-F238E27FC236}">
                <a16:creationId xmlns:a16="http://schemas.microsoft.com/office/drawing/2014/main" id="{B859A75A-48A5-9DC7-541F-AE0C444C679C}"/>
              </a:ext>
            </a:extLst>
          </p:cNvPr>
          <p:cNvSpPr>
            <a:spLocks noGrp="1"/>
          </p:cNvSpPr>
          <p:nvPr>
            <p:ph type="sldNum" sz="quarter" idx="12"/>
          </p:nvPr>
        </p:nvSpPr>
        <p:spPr/>
        <p:txBody>
          <a:bodyPr/>
          <a:lstStyle/>
          <a:p>
            <a:pPr algn="ctr" rtl="0"/>
            <a:fld id="{294A09A9-5501-47C1-A89A-A340965A2BE2}" type="slidenum">
              <a:rPr lang="it-IT" sz="2000" smtClean="0"/>
              <a:pPr algn="ctr" rtl="0"/>
              <a:t>5</a:t>
            </a:fld>
            <a:endParaRPr lang="it-IT" sz="2000" dirty="0">
              <a:latin typeface="+mn-lt"/>
            </a:endParaRPr>
          </a:p>
        </p:txBody>
      </p:sp>
    </p:spTree>
    <p:extLst>
      <p:ext uri="{BB962C8B-B14F-4D97-AF65-F5344CB8AC3E}">
        <p14:creationId xmlns:p14="http://schemas.microsoft.com/office/powerpoint/2010/main" val="36582880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a:t>Gestione dei crediti</a:t>
            </a:r>
            <a:endParaRPr lang="it-IT" sz="4000" dirty="0"/>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1640397" y="574479"/>
            <a:ext cx="9865453" cy="4645221"/>
          </a:xfrm>
        </p:spPr>
        <p:txBody>
          <a:bodyPr rtlCol="0">
            <a:normAutofit lnSpcReduction="10000"/>
          </a:bodyPr>
          <a:lstStyle>
            <a:defPPr>
              <a:defRPr lang="it-IT"/>
            </a:defPPr>
          </a:lstStyle>
          <a:p>
            <a:pPr algn="just"/>
            <a:r>
              <a:rPr lang="it-IT" sz="2800" dirty="0"/>
              <a:t>Crediti per </a:t>
            </a:r>
            <a:r>
              <a:rPr lang="it-IT" sz="2800" b="1" dirty="0"/>
              <a:t>anzianità aziendale (vedi allegato al D.M. 132 del 18.09.2024)</a:t>
            </a:r>
          </a:p>
          <a:p>
            <a:pPr algn="just"/>
            <a:r>
              <a:rPr lang="it-IT" sz="2800" dirty="0"/>
              <a:t>Anni di iscrizione alla C.C.I.A.A.</a:t>
            </a:r>
            <a:endParaRPr lang="it-IT" sz="2800" b="1" dirty="0"/>
          </a:p>
          <a:p>
            <a:pPr algn="just"/>
            <a:r>
              <a:rPr lang="it-IT" sz="2800" b="1" dirty="0"/>
              <a:t>1) da 5 a 10 anni		3 crediti</a:t>
            </a:r>
          </a:p>
          <a:p>
            <a:pPr algn="just"/>
            <a:r>
              <a:rPr lang="it-IT" sz="2800" b="1" dirty="0"/>
              <a:t>2) da 11 a 15 anni		5 crediti</a:t>
            </a:r>
          </a:p>
          <a:p>
            <a:pPr algn="just"/>
            <a:r>
              <a:rPr lang="it-IT" sz="2800" b="1" dirty="0"/>
              <a:t>3) da 16 a 20 anni		8 crediti</a:t>
            </a:r>
          </a:p>
          <a:p>
            <a:pPr algn="just"/>
            <a:r>
              <a:rPr lang="it-IT" sz="2800" b="1" dirty="0"/>
              <a:t>4) oltre 20 anni		10 crediti</a:t>
            </a:r>
          </a:p>
          <a:p>
            <a:pPr algn="just"/>
            <a:r>
              <a:rPr lang="it-IT" sz="2800" dirty="0"/>
              <a:t>I crediti per anzianità non sono cumulabili tra loro</a:t>
            </a:r>
          </a:p>
          <a:p>
            <a:pPr algn="just"/>
            <a:endParaRPr lang="it-IT" sz="3600" dirty="0"/>
          </a:p>
          <a:p>
            <a:pPr algn="just"/>
            <a:endParaRPr lang="it-IT" sz="3600" dirty="0"/>
          </a:p>
          <a:p>
            <a:pPr algn="just" rtl="0"/>
            <a:endParaRPr lang="it-IT" sz="3600" b="1" dirty="0"/>
          </a:p>
          <a:p>
            <a:pPr algn="just" rtl="0"/>
            <a:endParaRPr lang="it-IT" sz="3600" b="1" dirty="0"/>
          </a:p>
          <a:p>
            <a:pPr rtl="0"/>
            <a:endParaRPr lang="it-IT" dirty="0"/>
          </a:p>
        </p:txBody>
      </p:sp>
      <p:sp>
        <p:nvSpPr>
          <p:cNvPr id="2" name="Segnaposto numero diapositiva 1">
            <a:extLst>
              <a:ext uri="{FF2B5EF4-FFF2-40B4-BE49-F238E27FC236}">
                <a16:creationId xmlns:a16="http://schemas.microsoft.com/office/drawing/2014/main" id="{5A41DC95-562E-DB84-AD05-36826410F6B2}"/>
              </a:ext>
            </a:extLst>
          </p:cNvPr>
          <p:cNvSpPr>
            <a:spLocks noGrp="1"/>
          </p:cNvSpPr>
          <p:nvPr>
            <p:ph type="sldNum" sz="quarter" idx="12"/>
          </p:nvPr>
        </p:nvSpPr>
        <p:spPr/>
        <p:txBody>
          <a:bodyPr/>
          <a:lstStyle/>
          <a:p>
            <a:pPr algn="ctr" rtl="0"/>
            <a:fld id="{294A09A9-5501-47C1-A89A-A340965A2BE2}" type="slidenum">
              <a:rPr lang="it-IT" sz="2000" smtClean="0"/>
              <a:pPr algn="ctr" rtl="0"/>
              <a:t>50</a:t>
            </a:fld>
            <a:endParaRPr lang="it-IT" sz="2000" dirty="0">
              <a:latin typeface="+mn-lt"/>
            </a:endParaRPr>
          </a:p>
        </p:txBody>
      </p:sp>
    </p:spTree>
    <p:extLst>
      <p:ext uri="{BB962C8B-B14F-4D97-AF65-F5344CB8AC3E}">
        <p14:creationId xmlns:p14="http://schemas.microsoft.com/office/powerpoint/2010/main" val="24876597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a:t>Gestione dei crediti</a:t>
            </a:r>
            <a:endParaRPr lang="it-IT" sz="4000" dirty="0"/>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1117601" y="584004"/>
            <a:ext cx="10274300" cy="5321496"/>
          </a:xfrm>
        </p:spPr>
        <p:txBody>
          <a:bodyPr rtlCol="0">
            <a:normAutofit fontScale="70000" lnSpcReduction="20000"/>
          </a:bodyPr>
          <a:lstStyle>
            <a:defPPr>
              <a:defRPr lang="it-IT"/>
            </a:defPPr>
          </a:lstStyle>
          <a:p>
            <a:pPr algn="just"/>
            <a:r>
              <a:rPr lang="it-IT" sz="3600" dirty="0"/>
              <a:t>Crediti per </a:t>
            </a:r>
            <a:r>
              <a:rPr lang="it-IT" sz="3600" b="1" dirty="0"/>
              <a:t>attività, iniziative e formazione in materia di salute e sicurezza (vedi allegato al D.M. 132 del 18.09.2024)</a:t>
            </a:r>
          </a:p>
          <a:p>
            <a:pPr algn="just"/>
            <a:r>
              <a:rPr lang="it-IT" sz="3600" dirty="0"/>
              <a:t>Possibili </a:t>
            </a:r>
            <a:r>
              <a:rPr lang="it-IT" sz="3600" b="1" dirty="0"/>
              <a:t>massimo 30 crediti</a:t>
            </a:r>
          </a:p>
          <a:p>
            <a:pPr marL="742950" indent="-742950" algn="just">
              <a:buFont typeface="+mj-lt"/>
              <a:buAutoNum type="arabicParenR" startAt="5"/>
            </a:pPr>
            <a:r>
              <a:rPr lang="it-IT" sz="3600" b="1" dirty="0"/>
              <a:t>Possesso </a:t>
            </a:r>
            <a:r>
              <a:rPr lang="it-IT" sz="3600" dirty="0"/>
              <a:t>di un </a:t>
            </a:r>
            <a:r>
              <a:rPr lang="it-IT" sz="3600" b="1" dirty="0"/>
              <a:t>SGSL</a:t>
            </a:r>
            <a:r>
              <a:rPr lang="it-IT" sz="3600" dirty="0"/>
              <a:t> (Sistema di Gestione della Sicurezza sul Lavoro) certificato da organismi di certificazione accreditati da ACCREDIA o da altro ente di accreditamento aderente agli accordi di mutuo riconoscimento IAF MLA conforme alla UNI EN ISO 45001 </a:t>
            </a:r>
            <a:r>
              <a:rPr lang="it-IT" sz="3600" b="1" dirty="0"/>
              <a:t>5 crediti</a:t>
            </a:r>
            <a:endParaRPr lang="it-IT" sz="3600" dirty="0"/>
          </a:p>
          <a:p>
            <a:pPr marL="742950" indent="-742950" algn="just">
              <a:buFont typeface="+mj-lt"/>
              <a:buAutoNum type="arabicParenR" startAt="5"/>
            </a:pPr>
            <a:r>
              <a:rPr lang="it-IT" sz="3600" b="1" dirty="0"/>
              <a:t>M.O.G.</a:t>
            </a:r>
            <a:r>
              <a:rPr lang="it-IT" sz="3600" dirty="0"/>
              <a:t> (Modello di Organizzazione e Gestione) asseverato da Organismo Paritetico secondo la norma UNI 11751-1 </a:t>
            </a:r>
            <a:r>
              <a:rPr lang="it-IT" sz="3600" b="1" dirty="0"/>
              <a:t>4 crediti</a:t>
            </a:r>
          </a:p>
          <a:p>
            <a:pPr marL="742950" indent="-742950" algn="just">
              <a:buFont typeface="+mj-lt"/>
              <a:buAutoNum type="arabicParenR" startAt="5"/>
            </a:pPr>
            <a:r>
              <a:rPr lang="it-IT" sz="3600" b="1" dirty="0"/>
              <a:t>1/3 lavoratori</a:t>
            </a:r>
            <a:r>
              <a:rPr lang="it-IT" sz="3600" dirty="0"/>
              <a:t> frequentanti almeno 4 </a:t>
            </a:r>
            <a:r>
              <a:rPr lang="it-IT" sz="3600" b="1" dirty="0"/>
              <a:t>corsi di formazione S.S.L.L.</a:t>
            </a:r>
            <a:r>
              <a:rPr lang="it-IT" sz="3600" dirty="0"/>
              <a:t> negli ultimi </a:t>
            </a:r>
            <a:r>
              <a:rPr lang="it-IT" sz="3600" b="1" dirty="0"/>
              <a:t>3 anni ulteriori rispetto a quelli obbligatori 6 crediti se i lavoratori</a:t>
            </a:r>
            <a:r>
              <a:rPr lang="it-IT" sz="3600" dirty="0"/>
              <a:t> che hanno fatto la formazione di cui al punto 7) </a:t>
            </a:r>
            <a:r>
              <a:rPr lang="it-IT" sz="3600" b="1" dirty="0"/>
              <a:t>sono 	almeno al 50% stranieri altri 2 crediti</a:t>
            </a:r>
            <a:endParaRPr lang="it-IT" sz="3600" dirty="0"/>
          </a:p>
        </p:txBody>
      </p:sp>
      <p:sp>
        <p:nvSpPr>
          <p:cNvPr id="2" name="Segnaposto numero diapositiva 1">
            <a:extLst>
              <a:ext uri="{FF2B5EF4-FFF2-40B4-BE49-F238E27FC236}">
                <a16:creationId xmlns:a16="http://schemas.microsoft.com/office/drawing/2014/main" id="{DE71EC67-AA71-ADE7-E373-0308190A938D}"/>
              </a:ext>
            </a:extLst>
          </p:cNvPr>
          <p:cNvSpPr>
            <a:spLocks noGrp="1"/>
          </p:cNvSpPr>
          <p:nvPr>
            <p:ph type="sldNum" sz="quarter" idx="12"/>
          </p:nvPr>
        </p:nvSpPr>
        <p:spPr/>
        <p:txBody>
          <a:bodyPr/>
          <a:lstStyle/>
          <a:p>
            <a:pPr algn="ctr" rtl="0"/>
            <a:fld id="{294A09A9-5501-47C1-A89A-A340965A2BE2}" type="slidenum">
              <a:rPr lang="it-IT" sz="2000" smtClean="0"/>
              <a:pPr algn="ctr" rtl="0"/>
              <a:t>51</a:t>
            </a:fld>
            <a:endParaRPr lang="it-IT" sz="2000" dirty="0">
              <a:latin typeface="+mn-lt"/>
            </a:endParaRPr>
          </a:p>
        </p:txBody>
      </p:sp>
    </p:spTree>
    <p:extLst>
      <p:ext uri="{BB962C8B-B14F-4D97-AF65-F5344CB8AC3E}">
        <p14:creationId xmlns:p14="http://schemas.microsoft.com/office/powerpoint/2010/main" val="34469481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a:t>Gestione dei crediti</a:t>
            </a:r>
            <a:endParaRPr lang="it-IT" sz="4000" dirty="0"/>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594360" y="130726"/>
            <a:ext cx="11115674" cy="5350631"/>
          </a:xfrm>
        </p:spPr>
        <p:txBody>
          <a:bodyPr rtlCol="0">
            <a:noAutofit/>
          </a:bodyPr>
          <a:lstStyle>
            <a:defPPr>
              <a:defRPr lang="it-IT"/>
            </a:defPPr>
          </a:lstStyle>
          <a:p>
            <a:pPr algn="just"/>
            <a:r>
              <a:rPr lang="it-IT" sz="2600" dirty="0"/>
              <a:t>Crediti per </a:t>
            </a:r>
            <a:r>
              <a:rPr lang="it-IT" sz="2600" b="1" dirty="0"/>
              <a:t>attività, iniziative e formazione in materia di salute e sicurezza</a:t>
            </a:r>
          </a:p>
          <a:p>
            <a:pPr algn="just"/>
            <a:r>
              <a:rPr lang="it-IT" sz="2600" dirty="0"/>
              <a:t>Possibili </a:t>
            </a:r>
            <a:r>
              <a:rPr lang="it-IT" sz="2600" b="1" dirty="0"/>
              <a:t>massimo 30 crediti</a:t>
            </a:r>
          </a:p>
          <a:p>
            <a:pPr marL="742950" indent="-742950" algn="just">
              <a:buFont typeface="+mj-lt"/>
              <a:buAutoNum type="arabicParenR" startAt="8"/>
            </a:pPr>
            <a:r>
              <a:rPr lang="it-IT" sz="2600" b="1" dirty="0"/>
              <a:t>certificazione che alla formazione o all’addestramento</a:t>
            </a:r>
            <a:r>
              <a:rPr lang="it-IT" sz="2600" dirty="0"/>
              <a:t> ai propri lavoratori partecipa il Mastro Formatore Artigiano </a:t>
            </a:r>
            <a:r>
              <a:rPr lang="it-IT" sz="2600" b="1" dirty="0"/>
              <a:t>3 crediti</a:t>
            </a:r>
          </a:p>
          <a:p>
            <a:pPr marL="742950" indent="-742950" algn="just">
              <a:buFont typeface="+mj-lt"/>
              <a:buAutoNum type="arabicParenR" startAt="8"/>
            </a:pPr>
            <a:r>
              <a:rPr lang="it-IT" sz="2600" b="1" dirty="0"/>
              <a:t>acquisto di soluzioni tecnologicamente avanzate, ivi inclusi i dispositivi sanitari</a:t>
            </a:r>
            <a:r>
              <a:rPr lang="it-IT" sz="2600" dirty="0"/>
              <a:t>, in materia di salute e sicurezza sul lavoro, di valore tra 5.000€ e 25.000€ sulla base di protocolli di intesa con le OO.SS., gli Organismi Paritetici o l’I.N.A.I.L. </a:t>
            </a:r>
            <a:r>
              <a:rPr lang="it-IT" sz="2600" b="1" dirty="0"/>
              <a:t>1 credito</a:t>
            </a:r>
            <a:endParaRPr lang="it-IT" sz="2600" dirty="0"/>
          </a:p>
          <a:p>
            <a:pPr marL="742950" indent="-742950" algn="just">
              <a:buFont typeface="+mj-lt"/>
              <a:buAutoNum type="arabicParenR" startAt="8"/>
            </a:pPr>
            <a:r>
              <a:rPr lang="it-IT" sz="2600" b="1" dirty="0"/>
              <a:t>acquisto di soluzioni tecnologicamente avanzate, ivi inclusi i dispositivi sanitari</a:t>
            </a:r>
            <a:r>
              <a:rPr lang="it-IT" sz="2600" dirty="0"/>
              <a:t>, in materia di salute e sicurezza sul lavoro, di valore tra 25.001€ e 50.000€ sulla base di protocolli di intesa con le OO.SS., gli Organismi Paritetici o l’I.N.A.I.L. </a:t>
            </a:r>
            <a:r>
              <a:rPr lang="it-IT" sz="2600" b="1" dirty="0"/>
              <a:t>3 crediti</a:t>
            </a:r>
            <a:endParaRPr lang="it-IT" sz="2600" dirty="0"/>
          </a:p>
        </p:txBody>
      </p:sp>
      <p:sp>
        <p:nvSpPr>
          <p:cNvPr id="2" name="Segnaposto numero diapositiva 1">
            <a:extLst>
              <a:ext uri="{FF2B5EF4-FFF2-40B4-BE49-F238E27FC236}">
                <a16:creationId xmlns:a16="http://schemas.microsoft.com/office/drawing/2014/main" id="{1CC9E607-5749-7F46-D175-C510CE31E278}"/>
              </a:ext>
            </a:extLst>
          </p:cNvPr>
          <p:cNvSpPr>
            <a:spLocks noGrp="1"/>
          </p:cNvSpPr>
          <p:nvPr>
            <p:ph type="sldNum" sz="quarter" idx="12"/>
          </p:nvPr>
        </p:nvSpPr>
        <p:spPr/>
        <p:txBody>
          <a:bodyPr/>
          <a:lstStyle/>
          <a:p>
            <a:pPr algn="ctr" rtl="0"/>
            <a:fld id="{294A09A9-5501-47C1-A89A-A340965A2BE2}" type="slidenum">
              <a:rPr lang="it-IT" sz="2000" smtClean="0"/>
              <a:pPr algn="ctr" rtl="0"/>
              <a:t>52</a:t>
            </a:fld>
            <a:endParaRPr lang="it-IT" sz="2000" dirty="0">
              <a:latin typeface="+mn-lt"/>
            </a:endParaRPr>
          </a:p>
        </p:txBody>
      </p:sp>
    </p:spTree>
    <p:extLst>
      <p:ext uri="{BB962C8B-B14F-4D97-AF65-F5344CB8AC3E}">
        <p14:creationId xmlns:p14="http://schemas.microsoft.com/office/powerpoint/2010/main" val="14825599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a:t>Gestione dei crediti</a:t>
            </a:r>
            <a:endParaRPr lang="it-IT" sz="4000" dirty="0"/>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819151" y="216451"/>
            <a:ext cx="11115674" cy="5350631"/>
          </a:xfrm>
        </p:spPr>
        <p:txBody>
          <a:bodyPr rtlCol="0">
            <a:noAutofit/>
          </a:bodyPr>
          <a:lstStyle>
            <a:defPPr>
              <a:defRPr lang="it-IT"/>
            </a:defPPr>
          </a:lstStyle>
          <a:p>
            <a:pPr algn="just"/>
            <a:r>
              <a:rPr lang="it-IT" sz="2600" dirty="0"/>
              <a:t>Crediti per </a:t>
            </a:r>
            <a:r>
              <a:rPr lang="it-IT" sz="2600" b="1" dirty="0"/>
              <a:t>attività, iniziative e formazione in materia di salute e sicurezza</a:t>
            </a:r>
          </a:p>
          <a:p>
            <a:pPr algn="just"/>
            <a:r>
              <a:rPr lang="it-IT" sz="2600" dirty="0"/>
              <a:t>Possibili </a:t>
            </a:r>
            <a:r>
              <a:rPr lang="it-IT" sz="2600" b="1" dirty="0"/>
              <a:t>massimo 30 crediti</a:t>
            </a:r>
          </a:p>
          <a:p>
            <a:pPr marL="742950" indent="-742950" algn="just">
              <a:buFont typeface="+mj-lt"/>
              <a:buAutoNum type="arabicParenR" startAt="11"/>
            </a:pPr>
            <a:r>
              <a:rPr lang="it-IT" sz="2600" b="1" dirty="0"/>
              <a:t>acquisto di soluzioni tecnologicamente avanzate, ivi inclusi i dispositivi sanitari</a:t>
            </a:r>
            <a:r>
              <a:rPr lang="it-IT" sz="2600" dirty="0"/>
              <a:t>, in materia di salute e sicurezza sul lavoro, di valore superiore a 50.001€ sulla base di protocolli di intesa con le OO.SS., gli Organismi Paritetici o l’I.N.A.I.L. </a:t>
            </a:r>
            <a:r>
              <a:rPr lang="it-IT" sz="2600" b="1" dirty="0"/>
              <a:t>6 crediti</a:t>
            </a:r>
            <a:endParaRPr lang="it-IT" sz="2600" dirty="0"/>
          </a:p>
          <a:p>
            <a:pPr marL="742950" indent="-742950" algn="just">
              <a:buFont typeface="+mj-lt"/>
              <a:buAutoNum type="arabicParenR" startAt="11"/>
            </a:pPr>
            <a:r>
              <a:rPr lang="it-IT" sz="2600" b="1" dirty="0"/>
              <a:t>adozione del D.V.R. (Documento di Valutazione dei Rischi)</a:t>
            </a:r>
            <a:r>
              <a:rPr lang="it-IT" sz="2600" dirty="0"/>
              <a:t> anche nei casi in cui è possibile adottare le procedure standardizzate </a:t>
            </a:r>
            <a:r>
              <a:rPr lang="it-IT" sz="2600" b="1" dirty="0"/>
              <a:t>3 crediti</a:t>
            </a:r>
          </a:p>
          <a:p>
            <a:pPr marL="742950" indent="-742950" algn="just">
              <a:buFont typeface="+mj-lt"/>
              <a:buAutoNum type="arabicParenR" startAt="11"/>
            </a:pPr>
            <a:r>
              <a:rPr lang="it-IT" sz="2600" b="1" dirty="0"/>
              <a:t>almeno due visite in cantiere dal medico competente affiancato dal RLST o RLS 2 crediti</a:t>
            </a:r>
            <a:endParaRPr lang="it-IT" sz="2600" dirty="0"/>
          </a:p>
        </p:txBody>
      </p:sp>
      <p:sp>
        <p:nvSpPr>
          <p:cNvPr id="2" name="Segnaposto numero diapositiva 1">
            <a:extLst>
              <a:ext uri="{FF2B5EF4-FFF2-40B4-BE49-F238E27FC236}">
                <a16:creationId xmlns:a16="http://schemas.microsoft.com/office/drawing/2014/main" id="{1CC9E607-5749-7F46-D175-C510CE31E278}"/>
              </a:ext>
            </a:extLst>
          </p:cNvPr>
          <p:cNvSpPr>
            <a:spLocks noGrp="1"/>
          </p:cNvSpPr>
          <p:nvPr>
            <p:ph type="sldNum" sz="quarter" idx="12"/>
          </p:nvPr>
        </p:nvSpPr>
        <p:spPr/>
        <p:txBody>
          <a:bodyPr/>
          <a:lstStyle/>
          <a:p>
            <a:pPr algn="ctr" rtl="0"/>
            <a:fld id="{294A09A9-5501-47C1-A89A-A340965A2BE2}" type="slidenum">
              <a:rPr lang="it-IT" sz="2000" smtClean="0"/>
              <a:pPr algn="ctr" rtl="0"/>
              <a:t>53</a:t>
            </a:fld>
            <a:endParaRPr lang="it-IT" sz="2000" dirty="0">
              <a:latin typeface="+mn-lt"/>
            </a:endParaRPr>
          </a:p>
        </p:txBody>
      </p:sp>
    </p:spTree>
    <p:extLst>
      <p:ext uri="{BB962C8B-B14F-4D97-AF65-F5344CB8AC3E}">
        <p14:creationId xmlns:p14="http://schemas.microsoft.com/office/powerpoint/2010/main" val="17576238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a:t>Gestione dei crediti</a:t>
            </a:r>
            <a:endParaRPr lang="it-IT" sz="4000" dirty="0"/>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1602297" y="584004"/>
            <a:ext cx="9865453" cy="4857571"/>
          </a:xfrm>
        </p:spPr>
        <p:txBody>
          <a:bodyPr rtlCol="0">
            <a:normAutofit fontScale="70000" lnSpcReduction="20000"/>
          </a:bodyPr>
          <a:lstStyle>
            <a:defPPr>
              <a:defRPr lang="it-IT"/>
            </a:defPPr>
          </a:lstStyle>
          <a:p>
            <a:pPr algn="just"/>
            <a:r>
              <a:rPr lang="it-IT" sz="3600" dirty="0"/>
              <a:t>Crediti per </a:t>
            </a:r>
            <a:r>
              <a:rPr lang="it-IT" sz="3600" b="1" dirty="0"/>
              <a:t>attività, iniziative e formazione in materia di salute e sicurezza</a:t>
            </a:r>
          </a:p>
          <a:p>
            <a:pPr algn="just"/>
            <a:r>
              <a:rPr lang="it-IT" sz="3600" dirty="0"/>
              <a:t>Possibili </a:t>
            </a:r>
            <a:r>
              <a:rPr lang="it-IT" sz="3600" b="1" dirty="0"/>
              <a:t>ulteriori 10 crediti</a:t>
            </a:r>
          </a:p>
          <a:p>
            <a:pPr marL="742950" indent="-742950" algn="just">
              <a:buFont typeface="+mj-lt"/>
              <a:buAutoNum type="arabicParenR" startAt="14"/>
            </a:pPr>
            <a:r>
              <a:rPr lang="it-IT" sz="3600" b="1" dirty="0"/>
              <a:t>Dimensione </a:t>
            </a:r>
            <a:r>
              <a:rPr lang="it-IT" sz="3600" dirty="0"/>
              <a:t>dell’organico aziendale </a:t>
            </a:r>
            <a:r>
              <a:rPr lang="it-IT" sz="3600" b="1" dirty="0"/>
              <a:t>fino a 15 dipendenti 1 credito</a:t>
            </a:r>
          </a:p>
          <a:p>
            <a:pPr marL="742950" indent="-742950" algn="just">
              <a:buFont typeface="+mj-lt"/>
              <a:buAutoNum type="arabicParenR" startAt="14"/>
            </a:pPr>
            <a:r>
              <a:rPr lang="it-IT" sz="3600" b="1" dirty="0"/>
              <a:t>Dimensione </a:t>
            </a:r>
            <a:r>
              <a:rPr lang="it-IT" sz="3600" dirty="0"/>
              <a:t>dell’organico aziendale </a:t>
            </a:r>
            <a:r>
              <a:rPr lang="it-IT" sz="3600" b="1" dirty="0"/>
              <a:t>da 15 fino a 50 dipendenti 2 crediti</a:t>
            </a:r>
          </a:p>
          <a:p>
            <a:pPr marL="742950" indent="-742950" algn="just">
              <a:buFont typeface="+mj-lt"/>
              <a:buAutoNum type="arabicParenR" startAt="14"/>
            </a:pPr>
            <a:r>
              <a:rPr lang="it-IT" sz="3600" b="1" dirty="0"/>
              <a:t>Dimensione </a:t>
            </a:r>
            <a:r>
              <a:rPr lang="it-IT" sz="3600" dirty="0"/>
              <a:t>dell’organico aziendale </a:t>
            </a:r>
            <a:r>
              <a:rPr lang="it-IT" sz="3600" b="1" dirty="0"/>
              <a:t>oltre 50 dipendenti 4 crediti</a:t>
            </a:r>
          </a:p>
          <a:p>
            <a:pPr marL="742950" indent="-742950" algn="just">
              <a:buFont typeface="+mj-lt"/>
              <a:buAutoNum type="arabicParenR" startAt="14"/>
            </a:pPr>
            <a:r>
              <a:rPr lang="it-IT" sz="3600" b="1" dirty="0"/>
              <a:t>Possesso</a:t>
            </a:r>
            <a:r>
              <a:rPr lang="it-IT" sz="3600" dirty="0"/>
              <a:t> della </a:t>
            </a:r>
            <a:r>
              <a:rPr lang="it-IT" sz="3600" b="1" dirty="0"/>
              <a:t>qualifica di Mastro Formatore Artigiano </a:t>
            </a:r>
            <a:r>
              <a:rPr lang="it-IT" sz="3600" dirty="0"/>
              <a:t>(prevista dall’Accordo Rinnovo CCNL Edilizia Artigianato del 4 maggio 2022)</a:t>
            </a:r>
            <a:endParaRPr lang="it-IT" sz="3600" b="1" dirty="0"/>
          </a:p>
        </p:txBody>
      </p:sp>
      <p:sp>
        <p:nvSpPr>
          <p:cNvPr id="2" name="Segnaposto numero diapositiva 1">
            <a:extLst>
              <a:ext uri="{FF2B5EF4-FFF2-40B4-BE49-F238E27FC236}">
                <a16:creationId xmlns:a16="http://schemas.microsoft.com/office/drawing/2014/main" id="{B5D38773-78E2-CD2F-C309-2BB6F5C1F583}"/>
              </a:ext>
            </a:extLst>
          </p:cNvPr>
          <p:cNvSpPr>
            <a:spLocks noGrp="1"/>
          </p:cNvSpPr>
          <p:nvPr>
            <p:ph type="sldNum" sz="quarter" idx="12"/>
          </p:nvPr>
        </p:nvSpPr>
        <p:spPr/>
        <p:txBody>
          <a:bodyPr/>
          <a:lstStyle/>
          <a:p>
            <a:pPr algn="ctr" rtl="0"/>
            <a:fld id="{294A09A9-5501-47C1-A89A-A340965A2BE2}" type="slidenum">
              <a:rPr lang="it-IT" sz="2000" smtClean="0"/>
              <a:pPr algn="ctr" rtl="0"/>
              <a:t>54</a:t>
            </a:fld>
            <a:endParaRPr lang="it-IT" sz="2000" dirty="0">
              <a:latin typeface="+mn-lt"/>
            </a:endParaRPr>
          </a:p>
        </p:txBody>
      </p:sp>
    </p:spTree>
    <p:extLst>
      <p:ext uri="{BB962C8B-B14F-4D97-AF65-F5344CB8AC3E}">
        <p14:creationId xmlns:p14="http://schemas.microsoft.com/office/powerpoint/2010/main" val="11978591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a:t>Gestione dei crediti</a:t>
            </a:r>
            <a:endParaRPr lang="it-IT" sz="4000" dirty="0"/>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1602297" y="584004"/>
            <a:ext cx="9865453" cy="4857571"/>
          </a:xfrm>
        </p:spPr>
        <p:txBody>
          <a:bodyPr rtlCol="0">
            <a:normAutofit fontScale="70000" lnSpcReduction="20000"/>
          </a:bodyPr>
          <a:lstStyle>
            <a:defPPr>
              <a:defRPr lang="it-IT"/>
            </a:defPPr>
          </a:lstStyle>
          <a:p>
            <a:pPr algn="just"/>
            <a:r>
              <a:rPr lang="it-IT" sz="3600" dirty="0"/>
              <a:t>Crediti per </a:t>
            </a:r>
            <a:r>
              <a:rPr lang="it-IT" sz="3600" b="1" dirty="0"/>
              <a:t>attività, iniziative e formazione in materia di salute e sicurezza</a:t>
            </a:r>
          </a:p>
          <a:p>
            <a:pPr algn="just"/>
            <a:r>
              <a:rPr lang="it-IT" sz="3600" dirty="0"/>
              <a:t>Possibili </a:t>
            </a:r>
            <a:r>
              <a:rPr lang="it-IT" sz="3600" b="1" dirty="0"/>
              <a:t>ulteriori 10 crediti</a:t>
            </a:r>
          </a:p>
          <a:p>
            <a:pPr marL="742950" indent="-742950" algn="just">
              <a:buFont typeface="+mj-lt"/>
              <a:buAutoNum type="arabicParenR" startAt="18"/>
            </a:pPr>
            <a:r>
              <a:rPr lang="it-IT" sz="3600" b="1" dirty="0"/>
              <a:t>Possesso</a:t>
            </a:r>
            <a:r>
              <a:rPr lang="it-IT" sz="3600" dirty="0"/>
              <a:t> dell’attestazione di </a:t>
            </a:r>
            <a:r>
              <a:rPr lang="it-IT" sz="3600" b="1" dirty="0"/>
              <a:t>Certificazione SOA di classe I 1 credito</a:t>
            </a:r>
          </a:p>
          <a:p>
            <a:pPr marL="742950" indent="-742950" algn="just">
              <a:buFont typeface="+mj-lt"/>
              <a:buAutoNum type="arabicParenR" startAt="18"/>
            </a:pPr>
            <a:r>
              <a:rPr lang="it-IT" sz="3600" b="1" dirty="0"/>
              <a:t>Possesso</a:t>
            </a:r>
            <a:r>
              <a:rPr lang="it-IT" sz="3600" dirty="0"/>
              <a:t> dell’attestazione di </a:t>
            </a:r>
            <a:r>
              <a:rPr lang="it-IT" sz="3600" b="1" dirty="0"/>
              <a:t>Certificazione SOA di classe II 2 crediti</a:t>
            </a:r>
          </a:p>
          <a:p>
            <a:pPr marL="742950" indent="-742950" algn="just">
              <a:buFont typeface="+mj-lt"/>
              <a:buAutoNum type="arabicParenR" startAt="18"/>
            </a:pPr>
            <a:r>
              <a:rPr lang="it-IT" sz="3600" b="1" dirty="0"/>
              <a:t>Applicazione di standard contrattuali e organizzativi nell’impiego della manodopera</a:t>
            </a:r>
            <a:r>
              <a:rPr lang="it-IT" sz="3600" dirty="0"/>
              <a:t>, anche in relazione agli appalti e alle tipologie di lavoro flessibile, certificati ai sensi del D.Lgs. 276/03 </a:t>
            </a:r>
            <a:r>
              <a:rPr lang="it-IT" sz="3600" b="1" dirty="0"/>
              <a:t>2 crediti</a:t>
            </a:r>
            <a:endParaRPr lang="it-IT" sz="3600" dirty="0"/>
          </a:p>
          <a:p>
            <a:pPr marL="742950" indent="-742950" algn="just">
              <a:buFont typeface="+mj-lt"/>
              <a:buAutoNum type="arabicParenR" startAt="18"/>
            </a:pPr>
            <a:r>
              <a:rPr lang="it-IT" sz="3600" b="1" dirty="0"/>
              <a:t>Consulenza e monitoraggio </a:t>
            </a:r>
            <a:r>
              <a:rPr lang="it-IT" sz="3600" dirty="0"/>
              <a:t>con esito positivo </a:t>
            </a:r>
            <a:r>
              <a:rPr lang="it-IT" sz="3600" b="1" dirty="0"/>
              <a:t>degli Organismi Paritetici 2 crediti</a:t>
            </a:r>
          </a:p>
          <a:p>
            <a:pPr marL="742950" indent="-742950" algn="just">
              <a:buFont typeface="+mj-lt"/>
              <a:buAutoNum type="arabicParenR" startAt="18"/>
            </a:pPr>
            <a:endParaRPr lang="it-IT" sz="3600" b="1" dirty="0"/>
          </a:p>
        </p:txBody>
      </p:sp>
      <p:sp>
        <p:nvSpPr>
          <p:cNvPr id="2" name="Segnaposto numero diapositiva 1">
            <a:extLst>
              <a:ext uri="{FF2B5EF4-FFF2-40B4-BE49-F238E27FC236}">
                <a16:creationId xmlns:a16="http://schemas.microsoft.com/office/drawing/2014/main" id="{B5D38773-78E2-CD2F-C309-2BB6F5C1F583}"/>
              </a:ext>
            </a:extLst>
          </p:cNvPr>
          <p:cNvSpPr>
            <a:spLocks noGrp="1"/>
          </p:cNvSpPr>
          <p:nvPr>
            <p:ph type="sldNum" sz="quarter" idx="12"/>
          </p:nvPr>
        </p:nvSpPr>
        <p:spPr/>
        <p:txBody>
          <a:bodyPr/>
          <a:lstStyle/>
          <a:p>
            <a:pPr algn="ctr" rtl="0"/>
            <a:fld id="{294A09A9-5501-47C1-A89A-A340965A2BE2}" type="slidenum">
              <a:rPr lang="it-IT" sz="2000" smtClean="0"/>
              <a:pPr algn="ctr" rtl="0"/>
              <a:t>55</a:t>
            </a:fld>
            <a:endParaRPr lang="it-IT" sz="2000" dirty="0">
              <a:latin typeface="+mn-lt"/>
            </a:endParaRPr>
          </a:p>
        </p:txBody>
      </p:sp>
    </p:spTree>
    <p:extLst>
      <p:ext uri="{BB962C8B-B14F-4D97-AF65-F5344CB8AC3E}">
        <p14:creationId xmlns:p14="http://schemas.microsoft.com/office/powerpoint/2010/main" val="16836101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a:t>Gestione dei crediti</a:t>
            </a:r>
            <a:endParaRPr lang="it-IT" sz="4000" dirty="0"/>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1117601" y="584004"/>
            <a:ext cx="10645774" cy="5321496"/>
          </a:xfrm>
        </p:spPr>
        <p:txBody>
          <a:bodyPr rtlCol="0">
            <a:normAutofit fontScale="47500" lnSpcReduction="20000"/>
          </a:bodyPr>
          <a:lstStyle>
            <a:defPPr>
              <a:defRPr lang="it-IT"/>
            </a:defPPr>
          </a:lstStyle>
          <a:p>
            <a:pPr algn="just"/>
            <a:r>
              <a:rPr lang="it-IT" sz="4500" dirty="0"/>
              <a:t>Crediti per </a:t>
            </a:r>
            <a:r>
              <a:rPr lang="it-IT" sz="4500" b="1" dirty="0"/>
              <a:t>attività, iniziative e formazione in materia di salute e sicurezza</a:t>
            </a:r>
          </a:p>
          <a:p>
            <a:pPr algn="just"/>
            <a:r>
              <a:rPr lang="it-IT" sz="4500" dirty="0"/>
              <a:t>Possibili </a:t>
            </a:r>
            <a:r>
              <a:rPr lang="it-IT" sz="4500" b="1" dirty="0"/>
              <a:t>massimo 10 crediti</a:t>
            </a:r>
          </a:p>
          <a:p>
            <a:pPr marL="742950" indent="-742950" algn="just">
              <a:buFont typeface="+mj-lt"/>
              <a:buAutoNum type="arabicParenR" startAt="22"/>
            </a:pPr>
            <a:r>
              <a:rPr lang="it-IT" sz="4500" b="1" dirty="0"/>
              <a:t>Formazione</a:t>
            </a:r>
            <a:r>
              <a:rPr lang="it-IT" sz="4500" dirty="0"/>
              <a:t> </a:t>
            </a:r>
            <a:r>
              <a:rPr lang="it-IT" sz="4500" b="1" dirty="0"/>
              <a:t>sulla lingua </a:t>
            </a:r>
            <a:r>
              <a:rPr lang="it-IT" sz="4500" dirty="0"/>
              <a:t>per lavoratori stranieri </a:t>
            </a:r>
            <a:r>
              <a:rPr lang="it-IT" sz="4500" b="1" dirty="0"/>
              <a:t>2 crediti</a:t>
            </a:r>
            <a:endParaRPr lang="it-IT" sz="4500" dirty="0"/>
          </a:p>
          <a:p>
            <a:pPr marL="742950" indent="-742950" algn="just">
              <a:buFont typeface="+mj-lt"/>
              <a:buAutoNum type="arabicParenR" startAt="22"/>
            </a:pPr>
            <a:r>
              <a:rPr lang="it-IT" sz="4500" b="1" dirty="0"/>
              <a:t>Riconoscimento dell’incentivo da parte della Cassa edile/</a:t>
            </a:r>
            <a:r>
              <a:rPr lang="it-IT" sz="4500" b="1" dirty="0" err="1"/>
              <a:t>Edilcassa</a:t>
            </a:r>
            <a:r>
              <a:rPr lang="it-IT" sz="4500" b="1" dirty="0"/>
              <a:t> </a:t>
            </a:r>
            <a:r>
              <a:rPr lang="it-IT" sz="4500" dirty="0"/>
              <a:t>per avere denunciati nel sistema Casse edili/</a:t>
            </a:r>
            <a:r>
              <a:rPr lang="it-IT" sz="4500" dirty="0" err="1"/>
              <a:t>Edilcassa</a:t>
            </a:r>
            <a:r>
              <a:rPr lang="it-IT" sz="4500" dirty="0"/>
              <a:t> operai inquadrati al primo livello, in forza da oltre 18 mesi, in numero pari o inferiore a un terzo del totale degli operai in organico </a:t>
            </a:r>
            <a:r>
              <a:rPr lang="it-IT" sz="4500" b="1" dirty="0"/>
              <a:t>2 crediti</a:t>
            </a:r>
            <a:endParaRPr lang="it-IT" sz="4500" dirty="0"/>
          </a:p>
          <a:p>
            <a:pPr marL="742950" indent="-742950" algn="just">
              <a:buFont typeface="+mj-lt"/>
              <a:buAutoNum type="arabicParenR" startAt="22"/>
            </a:pPr>
            <a:r>
              <a:rPr lang="it-IT" sz="4500" b="1" dirty="0"/>
              <a:t>Possesso dei requisiti reputazionali </a:t>
            </a:r>
            <a:r>
              <a:rPr lang="it-IT" sz="4500" dirty="0"/>
              <a:t>valutati sulla base di indici qualitativi e quantitativi, oggettivi e misurabili, nonché sulla base di accertamenti definitivi, che esprimono l’affidabilità dell’impresa in fase esecutiva, il rispetto della legalità, e degli obiettivi di sostenibilità e responsabilità sociale, di cui all’articolo 109 del decreto legislativo 31 marzo 2023, n. 36 (Codice dei Contratti Pubblici) </a:t>
            </a:r>
            <a:r>
              <a:rPr lang="it-IT" sz="4500" b="1" dirty="0"/>
              <a:t>2 crediti</a:t>
            </a:r>
            <a:endParaRPr lang="it-IT" sz="4500" dirty="0"/>
          </a:p>
          <a:p>
            <a:pPr marL="742950" indent="-742950" algn="just">
              <a:buFont typeface="+mj-lt"/>
              <a:buAutoNum type="arabicParenR" startAt="22"/>
            </a:pPr>
            <a:r>
              <a:rPr lang="it-IT" sz="4500" b="1" dirty="0"/>
              <a:t>certificazione del regolamento interno delle società cooperative </a:t>
            </a:r>
            <a:r>
              <a:rPr lang="it-IT" sz="4500" dirty="0"/>
              <a:t>ai sensi dell’articolo 6 della legge 3 aprile 2001, n. 142 </a:t>
            </a:r>
            <a:r>
              <a:rPr lang="it-IT" sz="4500" b="1" dirty="0"/>
              <a:t>2 crediti</a:t>
            </a:r>
            <a:endParaRPr lang="it-IT" sz="4500" dirty="0"/>
          </a:p>
          <a:p>
            <a:pPr marL="742950" indent="-742950" algn="just">
              <a:buFont typeface="+mj-lt"/>
              <a:buAutoNum type="arabicParenR" startAt="22"/>
            </a:pPr>
            <a:endParaRPr lang="it-IT" sz="3600" b="1" dirty="0"/>
          </a:p>
        </p:txBody>
      </p:sp>
      <p:sp>
        <p:nvSpPr>
          <p:cNvPr id="2" name="Segnaposto numero diapositiva 1">
            <a:extLst>
              <a:ext uri="{FF2B5EF4-FFF2-40B4-BE49-F238E27FC236}">
                <a16:creationId xmlns:a16="http://schemas.microsoft.com/office/drawing/2014/main" id="{EF38B899-AFD8-FABC-0449-16F2FF881FC4}"/>
              </a:ext>
            </a:extLst>
          </p:cNvPr>
          <p:cNvSpPr>
            <a:spLocks noGrp="1"/>
          </p:cNvSpPr>
          <p:nvPr>
            <p:ph type="sldNum" sz="quarter" idx="12"/>
          </p:nvPr>
        </p:nvSpPr>
        <p:spPr/>
        <p:txBody>
          <a:bodyPr/>
          <a:lstStyle/>
          <a:p>
            <a:pPr algn="ctr" rtl="0"/>
            <a:fld id="{294A09A9-5501-47C1-A89A-A340965A2BE2}" type="slidenum">
              <a:rPr lang="it-IT" sz="2000" smtClean="0"/>
              <a:pPr algn="ctr" rtl="0"/>
              <a:t>56</a:t>
            </a:fld>
            <a:endParaRPr lang="it-IT" sz="2000" dirty="0">
              <a:latin typeface="+mn-lt"/>
            </a:endParaRPr>
          </a:p>
        </p:txBody>
      </p:sp>
    </p:spTree>
    <p:extLst>
      <p:ext uri="{BB962C8B-B14F-4D97-AF65-F5344CB8AC3E}">
        <p14:creationId xmlns:p14="http://schemas.microsoft.com/office/powerpoint/2010/main" val="8963665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a:t>Gestione dei crediti</a:t>
            </a:r>
            <a:endParaRPr lang="it-IT" sz="4000" dirty="0"/>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1163273" y="270241"/>
            <a:ext cx="9865453" cy="3999060"/>
          </a:xfrm>
        </p:spPr>
        <p:txBody>
          <a:bodyPr rtlCol="0">
            <a:noAutofit/>
          </a:bodyPr>
          <a:lstStyle>
            <a:defPPr>
              <a:defRPr lang="it-IT"/>
            </a:defPPr>
          </a:lstStyle>
          <a:p>
            <a:pPr algn="just"/>
            <a:r>
              <a:rPr lang="it-IT" sz="2400" dirty="0"/>
              <a:t>Crediti per </a:t>
            </a:r>
            <a:r>
              <a:rPr lang="it-IT" sz="2400" b="1" dirty="0"/>
              <a:t>anzianità aziendale</a:t>
            </a:r>
          </a:p>
          <a:p>
            <a:pPr algn="just"/>
            <a:r>
              <a:rPr lang="it-IT" sz="2400" dirty="0"/>
              <a:t>Dopo il rilascio, possibili </a:t>
            </a:r>
            <a:r>
              <a:rPr lang="it-IT" sz="2400" b="1" dirty="0"/>
              <a:t>massimo 20 crediti</a:t>
            </a:r>
          </a:p>
          <a:p>
            <a:pPr algn="just"/>
            <a:r>
              <a:rPr lang="it-IT" sz="2400" b="1" dirty="0"/>
              <a:t>Ogni 2 anni di attività </a:t>
            </a:r>
            <a:r>
              <a:rPr lang="it-IT" sz="2400" dirty="0"/>
              <a:t>senza decurtazioni di punti si ottiene </a:t>
            </a:r>
            <a:r>
              <a:rPr lang="it-IT" sz="2400" b="1" dirty="0"/>
              <a:t>1 credito</a:t>
            </a:r>
          </a:p>
          <a:p>
            <a:pPr algn="just"/>
            <a:r>
              <a:rPr lang="it-IT" sz="2400" dirty="0"/>
              <a:t>Se sono contestate una o più violazioni di cui all’Allegato I-bis del TUSL, </a:t>
            </a:r>
            <a:r>
              <a:rPr lang="it-IT" sz="2400" b="1" dirty="0"/>
              <a:t>il predetto incremento è sospeso fino alla decisione definitiva </a:t>
            </a:r>
            <a:r>
              <a:rPr lang="it-IT" sz="2400" dirty="0"/>
              <a:t>sull’impugnazione, ove proposta, salvo che, successivamente alla notifica del verbale di accertamento, il titolare della patente consegua l’asseverazione del modello di organizzazione e gestione rilasciato dall’organismo paritetico.</a:t>
            </a:r>
          </a:p>
          <a:p>
            <a:pPr algn="just"/>
            <a:r>
              <a:rPr lang="it-IT" sz="2400" dirty="0"/>
              <a:t>Se sono contestate </a:t>
            </a:r>
            <a:r>
              <a:rPr lang="it-IT" sz="2400" b="1" dirty="0"/>
              <a:t>dopo il 1 ottobre 2024 </a:t>
            </a:r>
            <a:r>
              <a:rPr lang="it-IT" sz="2400" dirty="0"/>
              <a:t>una o più violazioni di cui al citato Allegato I-bis, </a:t>
            </a:r>
            <a:r>
              <a:rPr lang="it-IT" sz="2400" b="1" dirty="0"/>
              <a:t>l’incremento non si applica per un periodo di tre anni decorrente dalla definitività del provvedimento</a:t>
            </a:r>
          </a:p>
        </p:txBody>
      </p:sp>
      <p:sp>
        <p:nvSpPr>
          <p:cNvPr id="2" name="Segnaposto numero diapositiva 1">
            <a:extLst>
              <a:ext uri="{FF2B5EF4-FFF2-40B4-BE49-F238E27FC236}">
                <a16:creationId xmlns:a16="http://schemas.microsoft.com/office/drawing/2014/main" id="{C51AFD9B-6FBB-67A4-18BF-BA0044889CA1}"/>
              </a:ext>
            </a:extLst>
          </p:cNvPr>
          <p:cNvSpPr>
            <a:spLocks noGrp="1"/>
          </p:cNvSpPr>
          <p:nvPr>
            <p:ph type="sldNum" sz="quarter" idx="12"/>
          </p:nvPr>
        </p:nvSpPr>
        <p:spPr/>
        <p:txBody>
          <a:bodyPr/>
          <a:lstStyle/>
          <a:p>
            <a:pPr algn="ctr" rtl="0"/>
            <a:fld id="{294A09A9-5501-47C1-A89A-A340965A2BE2}" type="slidenum">
              <a:rPr lang="it-IT" sz="2000" smtClean="0"/>
              <a:pPr algn="ctr" rtl="0"/>
              <a:t>57</a:t>
            </a:fld>
            <a:endParaRPr lang="it-IT" sz="2000" dirty="0">
              <a:latin typeface="+mn-lt"/>
            </a:endParaRPr>
          </a:p>
        </p:txBody>
      </p:sp>
    </p:spTree>
    <p:extLst>
      <p:ext uri="{BB962C8B-B14F-4D97-AF65-F5344CB8AC3E}">
        <p14:creationId xmlns:p14="http://schemas.microsoft.com/office/powerpoint/2010/main" val="29989372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dirty="0"/>
              <a:t>Gestione dei crediti</a:t>
            </a:r>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774215" y="575040"/>
            <a:ext cx="9999799" cy="4466167"/>
          </a:xfrm>
        </p:spPr>
        <p:txBody>
          <a:bodyPr rtlCol="0">
            <a:normAutofit fontScale="40000" lnSpcReduction="20000"/>
          </a:bodyPr>
          <a:lstStyle>
            <a:defPPr>
              <a:defRPr lang="it-IT"/>
            </a:defPPr>
          </a:lstStyle>
          <a:p>
            <a:pPr algn="just" rtl="0"/>
            <a:r>
              <a:rPr lang="it-IT" sz="7000" dirty="0"/>
              <a:t>L’attribuzione di crediti ulteriori, a un soggetto è già in possesso del relativo requisito, </a:t>
            </a:r>
            <a:r>
              <a:rPr lang="it-IT" sz="7000" b="1" dirty="0"/>
              <a:t>, PER IL MOMENTO NON POSSIBILE</a:t>
            </a:r>
          </a:p>
          <a:p>
            <a:pPr algn="just" rtl="0"/>
            <a:r>
              <a:rPr lang="it-IT" sz="7000" b="1" dirty="0"/>
              <a:t>Sarà possibile solo a seguito della implementazione del portale, indicativamente dal mese di gennaio 2025</a:t>
            </a:r>
            <a:endParaRPr lang="it-IT" sz="7000" dirty="0"/>
          </a:p>
          <a:p>
            <a:pPr algn="just" rtl="0"/>
            <a:r>
              <a:rPr lang="it-IT" sz="7000" dirty="0"/>
              <a:t>Se il requisito è conseguito successivamente alla data di presentazione della domanda, i crediti ulteriori sono attribuiti mediante aggiornamento del punteggio della patente</a:t>
            </a:r>
          </a:p>
          <a:p>
            <a:pPr algn="just" rtl="0"/>
            <a:r>
              <a:rPr lang="it-IT" sz="7000" dirty="0"/>
              <a:t>In caso di requisiti costituiti da certificazioni con valenza periodica, l’eventuale perdita del requisito determina la sottrazione dei relativi crediti</a:t>
            </a:r>
          </a:p>
        </p:txBody>
      </p:sp>
      <p:sp>
        <p:nvSpPr>
          <p:cNvPr id="2" name="Segnaposto numero diapositiva 1">
            <a:extLst>
              <a:ext uri="{FF2B5EF4-FFF2-40B4-BE49-F238E27FC236}">
                <a16:creationId xmlns:a16="http://schemas.microsoft.com/office/drawing/2014/main" id="{DC9EA791-8191-7B73-3FA1-6223A54FB8C1}"/>
              </a:ext>
            </a:extLst>
          </p:cNvPr>
          <p:cNvSpPr>
            <a:spLocks noGrp="1"/>
          </p:cNvSpPr>
          <p:nvPr>
            <p:ph type="sldNum" sz="quarter" idx="12"/>
          </p:nvPr>
        </p:nvSpPr>
        <p:spPr/>
        <p:txBody>
          <a:bodyPr/>
          <a:lstStyle/>
          <a:p>
            <a:pPr algn="ctr" rtl="0"/>
            <a:fld id="{294A09A9-5501-47C1-A89A-A340965A2BE2}" type="slidenum">
              <a:rPr lang="it-IT" sz="2000" smtClean="0"/>
              <a:pPr algn="ctr" rtl="0"/>
              <a:t>58</a:t>
            </a:fld>
            <a:endParaRPr lang="it-IT" sz="2000" dirty="0">
              <a:latin typeface="+mn-lt"/>
            </a:endParaRPr>
          </a:p>
        </p:txBody>
      </p:sp>
    </p:spTree>
    <p:extLst>
      <p:ext uri="{BB962C8B-B14F-4D97-AF65-F5344CB8AC3E}">
        <p14:creationId xmlns:p14="http://schemas.microsoft.com/office/powerpoint/2010/main" val="6300263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dirty="0"/>
              <a:t>Gestione dei crediti</a:t>
            </a:r>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603885" y="584005"/>
            <a:ext cx="10863865" cy="3999060"/>
          </a:xfrm>
        </p:spPr>
        <p:txBody>
          <a:bodyPr rtlCol="0">
            <a:normAutofit fontScale="70000" lnSpcReduction="20000"/>
          </a:bodyPr>
          <a:lstStyle>
            <a:defPPr>
              <a:defRPr lang="it-IT"/>
            </a:defPPr>
          </a:lstStyle>
          <a:p>
            <a:pPr algn="just"/>
            <a:r>
              <a:rPr lang="it-IT" sz="4100" b="1" dirty="0"/>
              <a:t>Per poter lavorare</a:t>
            </a:r>
            <a:r>
              <a:rPr lang="it-IT" sz="4100" dirty="0"/>
              <a:t> nei cantieri temporanei o mobili è necessario avere </a:t>
            </a:r>
            <a:r>
              <a:rPr lang="it-IT" sz="4100" b="1" dirty="0"/>
              <a:t>minimo di 15 crediti</a:t>
            </a:r>
          </a:p>
          <a:p>
            <a:pPr algn="just"/>
            <a:r>
              <a:rPr lang="it-IT" sz="4100" b="1" dirty="0"/>
              <a:t>La patente con punteggio inferiore a quindici crediti non consente</a:t>
            </a:r>
            <a:r>
              <a:rPr lang="it-IT" sz="4100" dirty="0"/>
              <a:t> alle imprese e ai lavoratori autonomi, anche senza dipendenti, </a:t>
            </a:r>
            <a:r>
              <a:rPr lang="it-IT" sz="4100" b="1" dirty="0"/>
              <a:t>di lavorare nei cantieri temporanei o mobili</a:t>
            </a:r>
          </a:p>
          <a:p>
            <a:pPr algn="just" rtl="0"/>
            <a:r>
              <a:rPr lang="it-IT" sz="4100" dirty="0"/>
              <a:t>Se i crediti della patente scendono sotto i 15, </a:t>
            </a:r>
            <a:r>
              <a:rPr lang="it-IT" sz="4100" b="1" dirty="0"/>
              <a:t>è consentito completare l’attività in corso</a:t>
            </a:r>
            <a:r>
              <a:rPr lang="it-IT" sz="4100" dirty="0"/>
              <a:t> quando il valore dei lavori già eseguiti supera il 30 % del valore del contratto (tranne che i lavori non siano oggetto di provvedimento di sospensione dell’attività ai sensi dell’art. 14 81/08 per gravi violazioni)</a:t>
            </a:r>
          </a:p>
          <a:p>
            <a:pPr algn="just" rtl="0"/>
            <a:endParaRPr lang="it-IT" sz="3600" dirty="0"/>
          </a:p>
          <a:p>
            <a:pPr rtl="0"/>
            <a:endParaRPr lang="it-IT" dirty="0"/>
          </a:p>
        </p:txBody>
      </p:sp>
      <p:sp>
        <p:nvSpPr>
          <p:cNvPr id="2" name="Segnaposto numero diapositiva 1">
            <a:extLst>
              <a:ext uri="{FF2B5EF4-FFF2-40B4-BE49-F238E27FC236}">
                <a16:creationId xmlns:a16="http://schemas.microsoft.com/office/drawing/2014/main" id="{19B1FDB4-7217-530E-7839-48F0C3AEC9C5}"/>
              </a:ext>
            </a:extLst>
          </p:cNvPr>
          <p:cNvSpPr>
            <a:spLocks noGrp="1"/>
          </p:cNvSpPr>
          <p:nvPr>
            <p:ph type="sldNum" sz="quarter" idx="12"/>
          </p:nvPr>
        </p:nvSpPr>
        <p:spPr/>
        <p:txBody>
          <a:bodyPr/>
          <a:lstStyle/>
          <a:p>
            <a:pPr algn="ctr" rtl="0"/>
            <a:fld id="{294A09A9-5501-47C1-A89A-A340965A2BE2}" type="slidenum">
              <a:rPr lang="it-IT" sz="2000" smtClean="0"/>
              <a:pPr algn="ctr" rtl="0"/>
              <a:t>59</a:t>
            </a:fld>
            <a:endParaRPr lang="it-IT" sz="2000" dirty="0">
              <a:latin typeface="+mn-lt"/>
            </a:endParaRPr>
          </a:p>
        </p:txBody>
      </p:sp>
    </p:spTree>
    <p:extLst>
      <p:ext uri="{BB962C8B-B14F-4D97-AF65-F5344CB8AC3E}">
        <p14:creationId xmlns:p14="http://schemas.microsoft.com/office/powerpoint/2010/main" val="844925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it-IT"/>
            </a:defPPr>
          </a:lstStyle>
          <a:p>
            <a:pPr rtl="0"/>
            <a:r>
              <a:rPr lang="it-IT" sz="4000" dirty="0"/>
              <a:t>Il percorso per l’entrata in vigore della patente</a:t>
            </a:r>
          </a:p>
        </p:txBody>
      </p:sp>
      <p:sp>
        <p:nvSpPr>
          <p:cNvPr id="3" name="Segnaposto contenuto 2">
            <a:extLst>
              <a:ext uri="{FF2B5EF4-FFF2-40B4-BE49-F238E27FC236}">
                <a16:creationId xmlns:a16="http://schemas.microsoft.com/office/drawing/2014/main" id="{DB097449-5B72-ADA0-3B2D-1CBC160D6B90}"/>
              </a:ext>
            </a:extLst>
          </p:cNvPr>
          <p:cNvSpPr>
            <a:spLocks noGrp="1"/>
          </p:cNvSpPr>
          <p:nvPr>
            <p:ph sz="quarter" idx="15"/>
          </p:nvPr>
        </p:nvSpPr>
        <p:spPr>
          <a:xfrm>
            <a:off x="594360" y="2447925"/>
            <a:ext cx="10611522" cy="3597470"/>
          </a:xfrm>
        </p:spPr>
        <p:txBody>
          <a:bodyPr rtlCol="0">
            <a:noAutofit/>
          </a:bodyPr>
          <a:lstStyle>
            <a:defPPr>
              <a:defRPr lang="it-IT"/>
            </a:defPPr>
          </a:lstStyle>
          <a:p>
            <a:pPr marL="0" lvl="1" indent="0" algn="just" rtl="0">
              <a:buNone/>
            </a:pPr>
            <a:r>
              <a:rPr lang="it-IT" sz="3600" b="1" dirty="0"/>
              <a:t>Il decreto attuativo </a:t>
            </a:r>
            <a:r>
              <a:rPr lang="it-IT" sz="3600" dirty="0"/>
              <a:t>è stato presentato alle parti sociali (Associazioni dei Datori di Lavoro e Associazioni Sindacali dei Lavoratori nonché operatori economici) in data 10.07.2024.</a:t>
            </a:r>
          </a:p>
          <a:p>
            <a:pPr marL="0" lvl="1" indent="0" algn="just" rtl="0">
              <a:buNone/>
            </a:pPr>
            <a:r>
              <a:rPr lang="it-IT" sz="3600" dirty="0"/>
              <a:t>E’ stato approvato nella versione definitiva come </a:t>
            </a:r>
            <a:r>
              <a:rPr lang="it-IT" sz="3600" b="1" dirty="0"/>
              <a:t>D.M. 132 del 18.09.2024</a:t>
            </a:r>
            <a:r>
              <a:rPr lang="it-IT" sz="3600" dirty="0"/>
              <a:t> pubblicato in Gazzetta Ufficiale il 20.09.2024.</a:t>
            </a:r>
          </a:p>
        </p:txBody>
      </p:sp>
      <p:sp>
        <p:nvSpPr>
          <p:cNvPr id="4" name="Segnaposto numero diapositiva 3">
            <a:extLst>
              <a:ext uri="{FF2B5EF4-FFF2-40B4-BE49-F238E27FC236}">
                <a16:creationId xmlns:a16="http://schemas.microsoft.com/office/drawing/2014/main" id="{D671196F-C2EA-E4C2-D9C6-91729FACDD3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it-IT" sz="2000" b="1"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it-IT" sz="2000" b="1"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7179546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dirty="0"/>
              <a:t>Gestione dei crediti</a:t>
            </a:r>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603885" y="584005"/>
            <a:ext cx="10863865" cy="3999060"/>
          </a:xfrm>
        </p:spPr>
        <p:txBody>
          <a:bodyPr rtlCol="0">
            <a:normAutofit lnSpcReduction="10000"/>
          </a:bodyPr>
          <a:lstStyle>
            <a:defPPr>
              <a:defRPr lang="it-IT"/>
            </a:defPPr>
          </a:lstStyle>
          <a:p>
            <a:pPr algn="just"/>
            <a:r>
              <a:rPr lang="it-IT" sz="4100" dirty="0"/>
              <a:t>In altri termini, qualora il valore dei lavori eseguiti in un determinato cantiere, secondo quanto riportato nel relativo capitolato, sia almeno pari al 30% del valore dei lavori affidati al titolare della patente nello stesso cantiere, quest’ultimo potrà terminare le attività in corso sullo stesso sito</a:t>
            </a:r>
          </a:p>
          <a:p>
            <a:pPr algn="just" rtl="0"/>
            <a:endParaRPr lang="it-IT" sz="3600" dirty="0"/>
          </a:p>
          <a:p>
            <a:pPr rtl="0"/>
            <a:endParaRPr lang="it-IT" dirty="0"/>
          </a:p>
        </p:txBody>
      </p:sp>
      <p:sp>
        <p:nvSpPr>
          <p:cNvPr id="2" name="Segnaposto numero diapositiva 1">
            <a:extLst>
              <a:ext uri="{FF2B5EF4-FFF2-40B4-BE49-F238E27FC236}">
                <a16:creationId xmlns:a16="http://schemas.microsoft.com/office/drawing/2014/main" id="{19B1FDB4-7217-530E-7839-48F0C3AEC9C5}"/>
              </a:ext>
            </a:extLst>
          </p:cNvPr>
          <p:cNvSpPr>
            <a:spLocks noGrp="1"/>
          </p:cNvSpPr>
          <p:nvPr>
            <p:ph type="sldNum" sz="quarter" idx="12"/>
          </p:nvPr>
        </p:nvSpPr>
        <p:spPr/>
        <p:txBody>
          <a:bodyPr/>
          <a:lstStyle/>
          <a:p>
            <a:pPr algn="ctr" rtl="0"/>
            <a:fld id="{294A09A9-5501-47C1-A89A-A340965A2BE2}" type="slidenum">
              <a:rPr lang="it-IT" sz="2000" smtClean="0"/>
              <a:pPr algn="ctr" rtl="0"/>
              <a:t>60</a:t>
            </a:fld>
            <a:endParaRPr lang="it-IT" sz="2000" dirty="0">
              <a:latin typeface="+mn-lt"/>
            </a:endParaRPr>
          </a:p>
        </p:txBody>
      </p:sp>
    </p:spTree>
    <p:extLst>
      <p:ext uri="{BB962C8B-B14F-4D97-AF65-F5344CB8AC3E}">
        <p14:creationId xmlns:p14="http://schemas.microsoft.com/office/powerpoint/2010/main" val="20919124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dirty="0"/>
              <a:t>Gestione dei crediti</a:t>
            </a:r>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603885" y="584005"/>
            <a:ext cx="10863865" cy="3999060"/>
          </a:xfrm>
        </p:spPr>
        <p:txBody>
          <a:bodyPr rtlCol="0">
            <a:normAutofit lnSpcReduction="10000"/>
          </a:bodyPr>
          <a:lstStyle>
            <a:defPPr>
              <a:defRPr lang="it-IT"/>
            </a:defPPr>
          </a:lstStyle>
          <a:p>
            <a:pPr algn="just" rtl="0"/>
            <a:r>
              <a:rPr lang="it-IT" sz="3600" dirty="0"/>
              <a:t>La decurtazione dei crediti è conseguenza delle </a:t>
            </a:r>
            <a:r>
              <a:rPr lang="it-IT" sz="3600" b="1" dirty="0"/>
              <a:t>violazioni sanzionate a datori di lavoro, dirigenti, preposti e lavoratori autonomi, anche senza dipendenti,</a:t>
            </a:r>
          </a:p>
          <a:p>
            <a:pPr algn="just" rtl="0"/>
            <a:r>
              <a:rPr lang="it-IT" sz="3600" b="1" dirty="0"/>
              <a:t>Se</a:t>
            </a:r>
            <a:r>
              <a:rPr lang="it-IT" sz="3600" dirty="0"/>
              <a:t> nel corso della stessa verifica ispettiva </a:t>
            </a:r>
            <a:r>
              <a:rPr lang="it-IT" sz="3600" b="1" dirty="0"/>
              <a:t>vengono accertate più violazioni</a:t>
            </a:r>
            <a:r>
              <a:rPr lang="it-IT" sz="3600" dirty="0"/>
              <a:t>, vengono tolti i crediti corrispondenti al </a:t>
            </a:r>
            <a:r>
              <a:rPr lang="it-IT" sz="3600" b="1" dirty="0"/>
              <a:t>doppio di quelli previsti per la violazione più grave</a:t>
            </a:r>
          </a:p>
          <a:p>
            <a:pPr algn="just" rtl="0"/>
            <a:endParaRPr lang="it-IT" sz="3600" dirty="0"/>
          </a:p>
          <a:p>
            <a:pPr algn="just" rtl="0"/>
            <a:endParaRPr lang="it-IT" sz="3600" dirty="0"/>
          </a:p>
          <a:p>
            <a:pPr rtl="0"/>
            <a:endParaRPr lang="it-IT" dirty="0"/>
          </a:p>
        </p:txBody>
      </p:sp>
      <p:sp>
        <p:nvSpPr>
          <p:cNvPr id="2" name="Segnaposto numero diapositiva 1">
            <a:extLst>
              <a:ext uri="{FF2B5EF4-FFF2-40B4-BE49-F238E27FC236}">
                <a16:creationId xmlns:a16="http://schemas.microsoft.com/office/drawing/2014/main" id="{B5BB3573-FF5D-21F7-DD47-306459A7CDA3}"/>
              </a:ext>
            </a:extLst>
          </p:cNvPr>
          <p:cNvSpPr>
            <a:spLocks noGrp="1"/>
          </p:cNvSpPr>
          <p:nvPr>
            <p:ph type="sldNum" sz="quarter" idx="12"/>
          </p:nvPr>
        </p:nvSpPr>
        <p:spPr/>
        <p:txBody>
          <a:bodyPr/>
          <a:lstStyle/>
          <a:p>
            <a:pPr algn="ctr" rtl="0"/>
            <a:fld id="{294A09A9-5501-47C1-A89A-A340965A2BE2}" type="slidenum">
              <a:rPr lang="it-IT" sz="2000" smtClean="0"/>
              <a:pPr algn="ctr" rtl="0"/>
              <a:t>61</a:t>
            </a:fld>
            <a:endParaRPr lang="it-IT" sz="2000" dirty="0">
              <a:latin typeface="+mn-lt"/>
            </a:endParaRPr>
          </a:p>
        </p:txBody>
      </p:sp>
    </p:spTree>
    <p:extLst>
      <p:ext uri="{BB962C8B-B14F-4D97-AF65-F5344CB8AC3E}">
        <p14:creationId xmlns:p14="http://schemas.microsoft.com/office/powerpoint/2010/main" val="5759673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dirty="0"/>
              <a:t>Gestione dei crediti</a:t>
            </a:r>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603885" y="584005"/>
            <a:ext cx="10863865" cy="3999060"/>
          </a:xfrm>
        </p:spPr>
        <p:txBody>
          <a:bodyPr rtlCol="0">
            <a:normAutofit fontScale="92500"/>
          </a:bodyPr>
          <a:lstStyle>
            <a:defPPr>
              <a:defRPr lang="it-IT"/>
            </a:defPPr>
          </a:lstStyle>
          <a:p>
            <a:pPr algn="just" rtl="0"/>
            <a:r>
              <a:rPr lang="it-IT" sz="3600" dirty="0"/>
              <a:t>La decurtazione dei crediti avviene </a:t>
            </a:r>
            <a:r>
              <a:rPr lang="it-IT" sz="3600" b="1" dirty="0"/>
              <a:t>solo per provvedimenti definitivi</a:t>
            </a:r>
          </a:p>
          <a:p>
            <a:pPr algn="just" rtl="0"/>
            <a:r>
              <a:rPr lang="it-IT" sz="3600" dirty="0"/>
              <a:t>Ai sensi del comma 7 sono provvedimenti definitivi:</a:t>
            </a:r>
          </a:p>
          <a:p>
            <a:pPr algn="just" rtl="0"/>
            <a:r>
              <a:rPr lang="it-IT" sz="3600" dirty="0"/>
              <a:t>le </a:t>
            </a:r>
            <a:r>
              <a:rPr lang="it-IT" sz="3600" b="1" dirty="0"/>
              <a:t>sentenze passate in giudicato </a:t>
            </a:r>
            <a:r>
              <a:rPr lang="it-IT" sz="3600" dirty="0"/>
              <a:t>(per le violazioni penali)</a:t>
            </a:r>
          </a:p>
          <a:p>
            <a:pPr algn="just" rtl="0"/>
            <a:r>
              <a:rPr lang="it-IT" sz="3600" dirty="0"/>
              <a:t>le </a:t>
            </a:r>
            <a:r>
              <a:rPr lang="it-IT" sz="3600" b="1" dirty="0"/>
              <a:t>ordinanze-ingiunzione</a:t>
            </a:r>
            <a:r>
              <a:rPr lang="it-IT" sz="3600" dirty="0"/>
              <a:t> (per le violazioni amministrative)</a:t>
            </a:r>
            <a:endParaRPr lang="it-IT" dirty="0"/>
          </a:p>
        </p:txBody>
      </p:sp>
      <p:sp>
        <p:nvSpPr>
          <p:cNvPr id="2" name="Segnaposto numero diapositiva 1">
            <a:extLst>
              <a:ext uri="{FF2B5EF4-FFF2-40B4-BE49-F238E27FC236}">
                <a16:creationId xmlns:a16="http://schemas.microsoft.com/office/drawing/2014/main" id="{FE44201B-8BA5-4B95-14DB-01A6003D4788}"/>
              </a:ext>
            </a:extLst>
          </p:cNvPr>
          <p:cNvSpPr>
            <a:spLocks noGrp="1"/>
          </p:cNvSpPr>
          <p:nvPr>
            <p:ph type="sldNum" sz="quarter" idx="12"/>
          </p:nvPr>
        </p:nvSpPr>
        <p:spPr>
          <a:xfrm>
            <a:off x="659421" y="6332220"/>
            <a:ext cx="393118" cy="247651"/>
          </a:xfrm>
        </p:spPr>
        <p:txBody>
          <a:bodyPr/>
          <a:lstStyle/>
          <a:p>
            <a:pPr algn="ctr" rtl="0"/>
            <a:fld id="{294A09A9-5501-47C1-A89A-A340965A2BE2}" type="slidenum">
              <a:rPr lang="it-IT" sz="2000" smtClean="0"/>
              <a:pPr algn="ctr" rtl="0"/>
              <a:t>62</a:t>
            </a:fld>
            <a:endParaRPr lang="it-IT" sz="2000" dirty="0">
              <a:latin typeface="+mn-lt"/>
            </a:endParaRPr>
          </a:p>
        </p:txBody>
      </p:sp>
    </p:spTree>
    <p:extLst>
      <p:ext uri="{BB962C8B-B14F-4D97-AF65-F5344CB8AC3E}">
        <p14:creationId xmlns:p14="http://schemas.microsoft.com/office/powerpoint/2010/main" val="13402068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dirty="0"/>
              <a:t>Gestione dei crediti</a:t>
            </a:r>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603885" y="584005"/>
            <a:ext cx="10863865" cy="3999060"/>
          </a:xfrm>
        </p:spPr>
        <p:txBody>
          <a:bodyPr rtlCol="0">
            <a:normAutofit fontScale="92500" lnSpcReduction="20000"/>
          </a:bodyPr>
          <a:lstStyle>
            <a:defPPr>
              <a:defRPr lang="it-IT"/>
            </a:defPPr>
          </a:lstStyle>
          <a:p>
            <a:pPr algn="just" rtl="0"/>
            <a:r>
              <a:rPr lang="it-IT" sz="3600" dirty="0"/>
              <a:t>Nota bene per le violazioni penali:</a:t>
            </a:r>
          </a:p>
          <a:p>
            <a:pPr algn="just" rtl="0"/>
            <a:r>
              <a:rPr lang="it-IT" sz="3600" dirty="0"/>
              <a:t>Il verbale di prescrizione non è </a:t>
            </a:r>
            <a:r>
              <a:rPr lang="it-IT" sz="3600" b="1" dirty="0"/>
              <a:t>sentenza passata in giudicato</a:t>
            </a:r>
          </a:p>
          <a:p>
            <a:pPr algn="just" rtl="0"/>
            <a:r>
              <a:rPr lang="it-IT" sz="3600" dirty="0"/>
              <a:t>Se non viene pagato il verbale di prescrizione e viene emesso </a:t>
            </a:r>
            <a:r>
              <a:rPr lang="it-IT" sz="3600" b="1" dirty="0"/>
              <a:t>il decreto penale di condanna</a:t>
            </a:r>
            <a:r>
              <a:rPr lang="it-IT" sz="3600" dirty="0"/>
              <a:t>, questo </a:t>
            </a:r>
            <a:r>
              <a:rPr lang="it-IT" sz="3600" b="1" dirty="0"/>
              <a:t>non è sentenza passata in giudicato</a:t>
            </a:r>
          </a:p>
          <a:p>
            <a:pPr algn="just" rtl="0"/>
            <a:r>
              <a:rPr lang="it-IT" sz="3600" dirty="0"/>
              <a:t>Se ci si oppone al decreto penale di condanna, si apre il processo: </a:t>
            </a:r>
            <a:r>
              <a:rPr lang="it-IT" sz="3600" b="1" dirty="0"/>
              <a:t>il</a:t>
            </a:r>
            <a:r>
              <a:rPr lang="it-IT" sz="3600" dirty="0"/>
              <a:t> </a:t>
            </a:r>
            <a:r>
              <a:rPr lang="it-IT" sz="3600" b="1" dirty="0"/>
              <a:t>giudizio </a:t>
            </a:r>
            <a:r>
              <a:rPr lang="it-IT" sz="3600" dirty="0"/>
              <a:t>che ne consegue</a:t>
            </a:r>
            <a:r>
              <a:rPr lang="it-IT" sz="3600" b="1" dirty="0"/>
              <a:t> porta a sentenza passata in giudicato</a:t>
            </a:r>
            <a:endParaRPr lang="it-IT" dirty="0"/>
          </a:p>
        </p:txBody>
      </p:sp>
      <p:sp>
        <p:nvSpPr>
          <p:cNvPr id="2" name="Segnaposto numero diapositiva 1">
            <a:extLst>
              <a:ext uri="{FF2B5EF4-FFF2-40B4-BE49-F238E27FC236}">
                <a16:creationId xmlns:a16="http://schemas.microsoft.com/office/drawing/2014/main" id="{C3CFA076-DAC4-6F66-5302-7EE652C81305}"/>
              </a:ext>
            </a:extLst>
          </p:cNvPr>
          <p:cNvSpPr>
            <a:spLocks noGrp="1"/>
          </p:cNvSpPr>
          <p:nvPr>
            <p:ph type="sldNum" sz="quarter" idx="12"/>
          </p:nvPr>
        </p:nvSpPr>
        <p:spPr/>
        <p:txBody>
          <a:bodyPr/>
          <a:lstStyle/>
          <a:p>
            <a:pPr algn="ctr" rtl="0"/>
            <a:fld id="{294A09A9-5501-47C1-A89A-A340965A2BE2}" type="slidenum">
              <a:rPr lang="it-IT" sz="2000" smtClean="0"/>
              <a:pPr algn="ctr" rtl="0"/>
              <a:t>63</a:t>
            </a:fld>
            <a:endParaRPr lang="it-IT" sz="2000" dirty="0">
              <a:latin typeface="+mn-lt"/>
            </a:endParaRPr>
          </a:p>
        </p:txBody>
      </p:sp>
    </p:spTree>
    <p:extLst>
      <p:ext uri="{BB962C8B-B14F-4D97-AF65-F5344CB8AC3E}">
        <p14:creationId xmlns:p14="http://schemas.microsoft.com/office/powerpoint/2010/main" val="26098354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dirty="0"/>
              <a:t>Gestione dei crediti</a:t>
            </a:r>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603885" y="584005"/>
            <a:ext cx="10863865" cy="3999060"/>
          </a:xfrm>
        </p:spPr>
        <p:txBody>
          <a:bodyPr rtlCol="0">
            <a:normAutofit/>
          </a:bodyPr>
          <a:lstStyle>
            <a:defPPr>
              <a:defRPr lang="it-IT"/>
            </a:defPPr>
          </a:lstStyle>
          <a:p>
            <a:pPr algn="just" rtl="0"/>
            <a:r>
              <a:rPr lang="it-IT" sz="3600" dirty="0"/>
              <a:t>Nota bene per le violazioni amministrative:</a:t>
            </a:r>
          </a:p>
          <a:p>
            <a:pPr algn="just" rtl="0"/>
            <a:r>
              <a:rPr lang="it-IT" sz="3600" b="1" dirty="0"/>
              <a:t>Il verbale di contestazione</a:t>
            </a:r>
            <a:r>
              <a:rPr lang="it-IT" sz="3600" dirty="0"/>
              <a:t> e notificazione (Verbale Unico) </a:t>
            </a:r>
            <a:r>
              <a:rPr lang="it-IT" sz="3600" b="1" dirty="0"/>
              <a:t>non è ordinanza ingiunzione</a:t>
            </a:r>
          </a:p>
          <a:p>
            <a:pPr algn="just" rtl="0"/>
            <a:r>
              <a:rPr lang="it-IT" sz="3600" dirty="0"/>
              <a:t>Il verbale pagato non porta ad ordinanza ingiunzione</a:t>
            </a:r>
          </a:p>
          <a:p>
            <a:pPr algn="just" rtl="0"/>
            <a:r>
              <a:rPr lang="it-IT" sz="3600" b="1" dirty="0"/>
              <a:t>Il verbale non pagato è oggetto di</a:t>
            </a:r>
            <a:r>
              <a:rPr lang="it-IT" sz="3600" dirty="0"/>
              <a:t> rapporto e di </a:t>
            </a:r>
            <a:r>
              <a:rPr lang="it-IT" sz="3600" b="1" dirty="0"/>
              <a:t>successiva ordinanza ingiunzione</a:t>
            </a:r>
            <a:endParaRPr lang="it-IT" b="1" dirty="0"/>
          </a:p>
        </p:txBody>
      </p:sp>
      <p:sp>
        <p:nvSpPr>
          <p:cNvPr id="2" name="Segnaposto numero diapositiva 1">
            <a:extLst>
              <a:ext uri="{FF2B5EF4-FFF2-40B4-BE49-F238E27FC236}">
                <a16:creationId xmlns:a16="http://schemas.microsoft.com/office/drawing/2014/main" id="{26D6A7E5-69D1-A89D-8401-61EF4284DEE4}"/>
              </a:ext>
            </a:extLst>
          </p:cNvPr>
          <p:cNvSpPr>
            <a:spLocks noGrp="1"/>
          </p:cNvSpPr>
          <p:nvPr>
            <p:ph type="sldNum" sz="quarter" idx="12"/>
          </p:nvPr>
        </p:nvSpPr>
        <p:spPr/>
        <p:txBody>
          <a:bodyPr/>
          <a:lstStyle/>
          <a:p>
            <a:pPr algn="ctr" rtl="0"/>
            <a:fld id="{294A09A9-5501-47C1-A89A-A340965A2BE2}" type="slidenum">
              <a:rPr lang="it-IT" sz="2000" smtClean="0"/>
              <a:pPr algn="ctr" rtl="0"/>
              <a:t>64</a:t>
            </a:fld>
            <a:endParaRPr lang="it-IT" sz="2000" dirty="0">
              <a:latin typeface="+mn-lt"/>
            </a:endParaRPr>
          </a:p>
        </p:txBody>
      </p:sp>
    </p:spTree>
    <p:extLst>
      <p:ext uri="{BB962C8B-B14F-4D97-AF65-F5344CB8AC3E}">
        <p14:creationId xmlns:p14="http://schemas.microsoft.com/office/powerpoint/2010/main" val="22651638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dirty="0"/>
              <a:t>Gestione dei crediti</a:t>
            </a:r>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603885" y="584005"/>
            <a:ext cx="10863865" cy="3999060"/>
          </a:xfrm>
        </p:spPr>
        <p:txBody>
          <a:bodyPr rtlCol="0">
            <a:normAutofit fontScale="92500" lnSpcReduction="20000"/>
          </a:bodyPr>
          <a:lstStyle>
            <a:defPPr>
              <a:defRPr lang="it-IT"/>
            </a:defPPr>
          </a:lstStyle>
          <a:p>
            <a:pPr algn="just" rtl="0"/>
            <a:r>
              <a:rPr lang="it-IT" sz="3600" dirty="0"/>
              <a:t>Violazioni che causano la decurtazione dei crediti sono quelle previste dall’Allegato I bis (ora Allegato 2 bis) del D.L. 19/2024</a:t>
            </a:r>
          </a:p>
          <a:p>
            <a:pPr marL="342900" indent="-342900" algn="just" rtl="0">
              <a:buFont typeface="Arial" panose="020B0604020202020204" pitchFamily="34" charset="0"/>
              <a:buChar char="•"/>
            </a:pPr>
            <a:r>
              <a:rPr lang="it-IT" sz="3600" b="1" dirty="0"/>
              <a:t>Lavoro nero</a:t>
            </a:r>
          </a:p>
          <a:p>
            <a:pPr marL="342900" indent="-342900" algn="just" rtl="0">
              <a:buFont typeface="Arial" panose="020B0604020202020204" pitchFamily="34" charset="0"/>
              <a:buChar char="•"/>
            </a:pPr>
            <a:r>
              <a:rPr lang="it-IT" sz="3600" b="1" dirty="0"/>
              <a:t>Gravi violazioni in materia di salute e sicurezza (Allegato I)</a:t>
            </a:r>
          </a:p>
          <a:p>
            <a:pPr marL="342900" indent="-342900" algn="just" rtl="0">
              <a:buFont typeface="Arial" panose="020B0604020202020204" pitchFamily="34" charset="0"/>
              <a:buChar char="•"/>
            </a:pPr>
            <a:r>
              <a:rPr lang="it-IT" sz="3600" b="1" dirty="0"/>
              <a:t>Violazioni in materia di salute e sicurezza (Allegato XI)</a:t>
            </a:r>
          </a:p>
          <a:p>
            <a:pPr marL="342900" indent="-342900" algn="just" rtl="0">
              <a:buFont typeface="Arial" panose="020B0604020202020204" pitchFamily="34" charset="0"/>
              <a:buChar char="•"/>
            </a:pPr>
            <a:r>
              <a:rPr lang="it-IT" sz="3600" b="1" dirty="0"/>
              <a:t>Infortunio sul lavoro</a:t>
            </a:r>
            <a:endParaRPr lang="it-IT" b="1" dirty="0"/>
          </a:p>
        </p:txBody>
      </p:sp>
      <p:sp>
        <p:nvSpPr>
          <p:cNvPr id="2" name="Segnaposto numero diapositiva 1">
            <a:extLst>
              <a:ext uri="{FF2B5EF4-FFF2-40B4-BE49-F238E27FC236}">
                <a16:creationId xmlns:a16="http://schemas.microsoft.com/office/drawing/2014/main" id="{32D14D6B-F3C0-5B52-ABBD-2537B01FC654}"/>
              </a:ext>
            </a:extLst>
          </p:cNvPr>
          <p:cNvSpPr>
            <a:spLocks noGrp="1"/>
          </p:cNvSpPr>
          <p:nvPr>
            <p:ph type="sldNum" sz="quarter" idx="12"/>
          </p:nvPr>
        </p:nvSpPr>
        <p:spPr/>
        <p:txBody>
          <a:bodyPr/>
          <a:lstStyle/>
          <a:p>
            <a:pPr algn="ctr" rtl="0"/>
            <a:fld id="{294A09A9-5501-47C1-A89A-A340965A2BE2}" type="slidenum">
              <a:rPr lang="it-IT" sz="2000" smtClean="0"/>
              <a:pPr algn="ctr" rtl="0"/>
              <a:t>65</a:t>
            </a:fld>
            <a:endParaRPr lang="it-IT" sz="2000" dirty="0">
              <a:latin typeface="+mn-lt"/>
            </a:endParaRPr>
          </a:p>
        </p:txBody>
      </p:sp>
    </p:spTree>
    <p:extLst>
      <p:ext uri="{BB962C8B-B14F-4D97-AF65-F5344CB8AC3E}">
        <p14:creationId xmlns:p14="http://schemas.microsoft.com/office/powerpoint/2010/main" val="37209036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dirty="0"/>
              <a:t>Gestione dei crediti</a:t>
            </a:r>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603885" y="584005"/>
            <a:ext cx="10863865" cy="3999060"/>
          </a:xfrm>
        </p:spPr>
        <p:txBody>
          <a:bodyPr rtlCol="0">
            <a:normAutofit fontScale="70000" lnSpcReduction="20000"/>
          </a:bodyPr>
          <a:lstStyle>
            <a:defPPr>
              <a:defRPr lang="it-IT"/>
            </a:defPPr>
          </a:lstStyle>
          <a:p>
            <a:pPr algn="just" rtl="0"/>
            <a:r>
              <a:rPr lang="it-IT" sz="3600" dirty="0"/>
              <a:t>Le violazioni non sono solo quelle accertate dall’Ispettorato Nazionale del Lavoro, ma anche da:</a:t>
            </a:r>
          </a:p>
          <a:p>
            <a:pPr algn="just" rtl="0"/>
            <a:endParaRPr lang="it-IT" sz="3600" dirty="0"/>
          </a:p>
          <a:p>
            <a:pPr marL="342900" indent="-342900" algn="just" rtl="0">
              <a:buFont typeface="Arial" panose="020B0604020202020204" pitchFamily="34" charset="0"/>
              <a:buChar char="•"/>
            </a:pPr>
            <a:r>
              <a:rPr lang="it-IT" sz="3600" b="1" dirty="0"/>
              <a:t>I.N.P.S., I.N.A.I.L., Guardia di Finanza nelle ipotesi di lavoro nero</a:t>
            </a:r>
          </a:p>
          <a:p>
            <a:pPr marL="342900" indent="-342900" algn="just" rtl="0">
              <a:buFont typeface="Arial" panose="020B0604020202020204" pitchFamily="34" charset="0"/>
              <a:buChar char="•"/>
            </a:pPr>
            <a:r>
              <a:rPr lang="it-IT" sz="3600" b="1" dirty="0"/>
              <a:t>A.S.L. (S.P.I.S.A.L.), Vigili del Fuoco, A.R.P.A.V. nelle ipotesi di violazioni in materia di salute e sicurezza o di infortunio sul lavoro</a:t>
            </a:r>
          </a:p>
          <a:p>
            <a:pPr algn="just"/>
            <a:endParaRPr lang="it-IT" sz="3600" dirty="0"/>
          </a:p>
          <a:p>
            <a:pPr algn="just"/>
            <a:r>
              <a:rPr lang="it-IT" sz="3600" dirty="0"/>
              <a:t>Tali Enti devono comunicare entro 30 giorni le violazioni all’Ispettorato del </a:t>
            </a:r>
            <a:r>
              <a:rPr lang="it-IT" sz="3600"/>
              <a:t>Lavoro competente</a:t>
            </a:r>
            <a:endParaRPr lang="it-IT" sz="3600" dirty="0"/>
          </a:p>
          <a:p>
            <a:pPr algn="just" rtl="0"/>
            <a:endParaRPr lang="it-IT" b="1" dirty="0"/>
          </a:p>
        </p:txBody>
      </p:sp>
      <p:sp>
        <p:nvSpPr>
          <p:cNvPr id="2" name="Segnaposto numero diapositiva 1">
            <a:extLst>
              <a:ext uri="{FF2B5EF4-FFF2-40B4-BE49-F238E27FC236}">
                <a16:creationId xmlns:a16="http://schemas.microsoft.com/office/drawing/2014/main" id="{51EB848C-D40B-E292-9309-83AC191F65EB}"/>
              </a:ext>
            </a:extLst>
          </p:cNvPr>
          <p:cNvSpPr>
            <a:spLocks noGrp="1"/>
          </p:cNvSpPr>
          <p:nvPr>
            <p:ph type="sldNum" sz="quarter" idx="12"/>
          </p:nvPr>
        </p:nvSpPr>
        <p:spPr/>
        <p:txBody>
          <a:bodyPr/>
          <a:lstStyle/>
          <a:p>
            <a:pPr algn="ctr" rtl="0"/>
            <a:fld id="{294A09A9-5501-47C1-A89A-A340965A2BE2}" type="slidenum">
              <a:rPr lang="it-IT" sz="2000" smtClean="0"/>
              <a:pPr algn="ctr" rtl="0"/>
              <a:t>66</a:t>
            </a:fld>
            <a:endParaRPr lang="it-IT" sz="2000" dirty="0">
              <a:latin typeface="+mn-lt"/>
            </a:endParaRPr>
          </a:p>
        </p:txBody>
      </p:sp>
    </p:spTree>
    <p:extLst>
      <p:ext uri="{BB962C8B-B14F-4D97-AF65-F5344CB8AC3E}">
        <p14:creationId xmlns:p14="http://schemas.microsoft.com/office/powerpoint/2010/main" val="6122154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dirty="0"/>
              <a:t>Gestione dei crediti</a:t>
            </a:r>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603885" y="584005"/>
            <a:ext cx="10863865" cy="3999060"/>
          </a:xfrm>
        </p:spPr>
        <p:txBody>
          <a:bodyPr rtlCol="0">
            <a:normAutofit lnSpcReduction="10000"/>
          </a:bodyPr>
          <a:lstStyle>
            <a:defPPr>
              <a:defRPr lang="it-IT"/>
            </a:defPPr>
          </a:lstStyle>
          <a:p>
            <a:pPr algn="just" rtl="0"/>
            <a:r>
              <a:rPr lang="it-IT" sz="3600" b="1" dirty="0"/>
              <a:t>FUSIONI D’AZIENDA O INCORPORAZIONI</a:t>
            </a:r>
          </a:p>
          <a:p>
            <a:pPr algn="just" rtl="0"/>
            <a:r>
              <a:rPr lang="it-IT" sz="3600" dirty="0"/>
              <a:t>In caso di fusione, anche per incorporazione, dell’impresa, alla persona giuridica risultante dalla fusione è accreditato il punteggio della società titolare della patente recante il maggior numero di crediti, fatto salvo l’aggiornamento dei crediti derivante dal nuovo assetto societario.</a:t>
            </a:r>
          </a:p>
          <a:p>
            <a:pPr algn="just" rtl="0"/>
            <a:endParaRPr lang="it-IT" b="1" dirty="0"/>
          </a:p>
        </p:txBody>
      </p:sp>
      <p:sp>
        <p:nvSpPr>
          <p:cNvPr id="2" name="Segnaposto numero diapositiva 1">
            <a:extLst>
              <a:ext uri="{FF2B5EF4-FFF2-40B4-BE49-F238E27FC236}">
                <a16:creationId xmlns:a16="http://schemas.microsoft.com/office/drawing/2014/main" id="{4D6B475B-BB15-47CD-8C90-76664FBC6BB6}"/>
              </a:ext>
            </a:extLst>
          </p:cNvPr>
          <p:cNvSpPr>
            <a:spLocks noGrp="1"/>
          </p:cNvSpPr>
          <p:nvPr>
            <p:ph type="sldNum" sz="quarter" idx="12"/>
          </p:nvPr>
        </p:nvSpPr>
        <p:spPr/>
        <p:txBody>
          <a:bodyPr/>
          <a:lstStyle/>
          <a:p>
            <a:pPr algn="ctr" rtl="0"/>
            <a:fld id="{294A09A9-5501-47C1-A89A-A340965A2BE2}" type="slidenum">
              <a:rPr lang="it-IT" sz="2000" smtClean="0"/>
              <a:pPr algn="ctr" rtl="0"/>
              <a:t>67</a:t>
            </a:fld>
            <a:endParaRPr lang="it-IT" sz="2000" dirty="0">
              <a:latin typeface="+mn-lt"/>
            </a:endParaRPr>
          </a:p>
        </p:txBody>
      </p:sp>
    </p:spTree>
    <p:extLst>
      <p:ext uri="{BB962C8B-B14F-4D97-AF65-F5344CB8AC3E}">
        <p14:creationId xmlns:p14="http://schemas.microsoft.com/office/powerpoint/2010/main" val="35295368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dirty="0"/>
              <a:t>Gestione dei crediti</a:t>
            </a:r>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603885" y="584004"/>
            <a:ext cx="10863865" cy="4525877"/>
          </a:xfrm>
        </p:spPr>
        <p:txBody>
          <a:bodyPr rtlCol="0">
            <a:normAutofit fontScale="85000" lnSpcReduction="20000"/>
          </a:bodyPr>
          <a:lstStyle>
            <a:defPPr>
              <a:defRPr lang="it-IT"/>
            </a:defPPr>
          </a:lstStyle>
          <a:p>
            <a:pPr algn="just" rtl="0"/>
            <a:r>
              <a:rPr lang="it-IT" sz="3600" b="1" dirty="0"/>
              <a:t>TRASFORMAZIONI SOCIETARIE</a:t>
            </a:r>
          </a:p>
          <a:p>
            <a:pPr algn="just" rtl="0"/>
            <a:r>
              <a:rPr lang="it-IT" sz="3600" dirty="0"/>
              <a:t>Nelle trasformazioni societarie o nel caso di conferimento d’azienda in società da parte dell’imprenditore individuale, il nuovo soggetto giuridico conserva il punteggio della patente del soggetto trasformato o conferente, fatto salvo l’aggiornamento dei crediti derivante dal nuovo assetto societario.</a:t>
            </a:r>
          </a:p>
          <a:p>
            <a:pPr algn="just" rtl="0"/>
            <a:r>
              <a:rPr lang="it-IT" sz="3600" dirty="0"/>
              <a:t>Le modalità di comunicazione delle informazioni relative a fusioni, trasformazioni societarie o conferimento d’azienda in società da parte dell’imprenditore individuale sono individuate dall’INL.</a:t>
            </a:r>
            <a:endParaRPr lang="it-IT" b="1" dirty="0"/>
          </a:p>
        </p:txBody>
      </p:sp>
      <p:sp>
        <p:nvSpPr>
          <p:cNvPr id="2" name="Segnaposto numero diapositiva 1">
            <a:extLst>
              <a:ext uri="{FF2B5EF4-FFF2-40B4-BE49-F238E27FC236}">
                <a16:creationId xmlns:a16="http://schemas.microsoft.com/office/drawing/2014/main" id="{502F3FAA-EE7E-CA9A-7A2B-234F9D7CA728}"/>
              </a:ext>
            </a:extLst>
          </p:cNvPr>
          <p:cNvSpPr>
            <a:spLocks noGrp="1"/>
          </p:cNvSpPr>
          <p:nvPr>
            <p:ph type="sldNum" sz="quarter" idx="12"/>
          </p:nvPr>
        </p:nvSpPr>
        <p:spPr/>
        <p:txBody>
          <a:bodyPr/>
          <a:lstStyle/>
          <a:p>
            <a:pPr algn="ctr" rtl="0"/>
            <a:fld id="{294A09A9-5501-47C1-A89A-A340965A2BE2}" type="slidenum">
              <a:rPr lang="it-IT" sz="2000" smtClean="0"/>
              <a:pPr algn="ctr" rtl="0"/>
              <a:t>68</a:t>
            </a:fld>
            <a:endParaRPr lang="it-IT" sz="2000" dirty="0">
              <a:latin typeface="+mn-lt"/>
            </a:endParaRPr>
          </a:p>
        </p:txBody>
      </p:sp>
    </p:spTree>
    <p:extLst>
      <p:ext uri="{BB962C8B-B14F-4D97-AF65-F5344CB8AC3E}">
        <p14:creationId xmlns:p14="http://schemas.microsoft.com/office/powerpoint/2010/main" val="31788442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7AB9C34-2B13-E66F-1053-2BA156F89425}"/>
              </a:ext>
            </a:extLst>
          </p:cNvPr>
          <p:cNvSpPr>
            <a:spLocks noGrp="1"/>
          </p:cNvSpPr>
          <p:nvPr>
            <p:ph type="title"/>
          </p:nvPr>
        </p:nvSpPr>
        <p:spPr>
          <a:xfrm>
            <a:off x="555811" y="279205"/>
            <a:ext cx="10655113" cy="1359095"/>
          </a:xfrm>
        </p:spPr>
        <p:txBody>
          <a:bodyPr rtlCol="0"/>
          <a:lstStyle>
            <a:defPPr>
              <a:defRPr lang="it-IT"/>
            </a:defPPr>
          </a:lstStyle>
          <a:p>
            <a:pPr rtl="0"/>
            <a:r>
              <a:rPr lang="it-IT" dirty="0"/>
              <a:t>Violazioni che comportano decurtazione di crediti</a:t>
            </a:r>
          </a:p>
        </p:txBody>
      </p:sp>
      <p:sp>
        <p:nvSpPr>
          <p:cNvPr id="2" name="Segnaposto numero diapositiva 1">
            <a:extLst>
              <a:ext uri="{FF2B5EF4-FFF2-40B4-BE49-F238E27FC236}">
                <a16:creationId xmlns:a16="http://schemas.microsoft.com/office/drawing/2014/main" id="{4FD8AB44-1C2C-B440-383D-1CEF03762FA8}"/>
              </a:ext>
            </a:extLst>
          </p:cNvPr>
          <p:cNvSpPr>
            <a:spLocks noGrp="1"/>
          </p:cNvSpPr>
          <p:nvPr>
            <p:ph type="sldNum" sz="quarter" idx="12"/>
          </p:nvPr>
        </p:nvSpPr>
        <p:spPr/>
        <p:txBody>
          <a:bodyPr/>
          <a:lstStyle/>
          <a:p>
            <a:pPr algn="ctr" rtl="0"/>
            <a:fld id="{294A09A9-5501-47C1-A89A-A340965A2BE2}" type="slidenum">
              <a:rPr lang="it-IT" sz="2000" smtClean="0"/>
              <a:pPr algn="ctr" rtl="0"/>
              <a:t>69</a:t>
            </a:fld>
            <a:endParaRPr lang="it-IT" sz="2000" dirty="0">
              <a:latin typeface="+mn-lt"/>
            </a:endParaRPr>
          </a:p>
        </p:txBody>
      </p:sp>
      <p:sp>
        <p:nvSpPr>
          <p:cNvPr id="7" name="Segnaposto contenuto 3">
            <a:extLst>
              <a:ext uri="{FF2B5EF4-FFF2-40B4-BE49-F238E27FC236}">
                <a16:creationId xmlns:a16="http://schemas.microsoft.com/office/drawing/2014/main" id="{2756D91E-0D35-7252-049D-E97CA6ED21A7}"/>
              </a:ext>
            </a:extLst>
          </p:cNvPr>
          <p:cNvSpPr txBox="1">
            <a:spLocks/>
          </p:cNvSpPr>
          <p:nvPr/>
        </p:nvSpPr>
        <p:spPr>
          <a:xfrm>
            <a:off x="342901" y="2266949"/>
            <a:ext cx="10868024" cy="3981249"/>
          </a:xfrm>
          <a:prstGeom prst="rect">
            <a:avLst/>
          </a:prstGeom>
        </p:spPr>
        <p:txBody>
          <a:bodyPr rtlCol="0">
            <a:normAutofit/>
          </a:bodyPr>
          <a:lstStyle>
            <a:defPPr>
              <a:defRPr lang="it-IT"/>
            </a:defPPr>
            <a:lvl1pPr marL="228600" indent="-283464" algn="l" defTabSz="914400" rtl="0" eaLnBrk="1" latinLnBrk="0" hangingPunct="1">
              <a:lnSpc>
                <a:spcPct val="90000"/>
              </a:lnSpc>
              <a:spcBef>
                <a:spcPts val="1000"/>
              </a:spcBef>
              <a:buFont typeface="Arial" panose="020B0604020202020204" pitchFamily="34" charset="0"/>
              <a:buChar char="•"/>
              <a:defRPr lang="it-IT"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lang="it-IT"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lang="it-IT"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lang="it-IT"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lang="it-IT"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9pPr>
          </a:lstStyle>
          <a:p>
            <a:pPr marL="0" indent="0" algn="just">
              <a:buNone/>
            </a:pPr>
            <a:r>
              <a:rPr lang="it-IT" sz="3600" i="0" u="none" strike="noStrike" baseline="0" dirty="0"/>
              <a:t>Le violazioni sono </a:t>
            </a:r>
            <a:r>
              <a:rPr lang="it-IT" sz="3600" b="1" i="0" u="none" strike="noStrike" baseline="0" dirty="0"/>
              <a:t>quelle compiute dal 1° ottobre 2024</a:t>
            </a:r>
            <a:r>
              <a:rPr lang="it-IT" sz="3600" i="0" u="none" strike="noStrike" baseline="0" dirty="0"/>
              <a:t> a prescindere dalla circostanza che al soggetto interessato sia stata già rilasciata la patente richiesta</a:t>
            </a:r>
          </a:p>
          <a:p>
            <a:pPr marL="0" indent="0" algn="just">
              <a:buNone/>
            </a:pPr>
            <a:r>
              <a:rPr lang="it-IT" sz="3600" i="0" u="none" strike="noStrike" baseline="0" dirty="0"/>
              <a:t>La decurtazione dei crediti viene fatta dall’Ispettorato Territoriale del Lavoro</a:t>
            </a:r>
          </a:p>
        </p:txBody>
      </p:sp>
    </p:spTree>
    <p:extLst>
      <p:ext uri="{BB962C8B-B14F-4D97-AF65-F5344CB8AC3E}">
        <p14:creationId xmlns:p14="http://schemas.microsoft.com/office/powerpoint/2010/main" val="752428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it-IT"/>
            </a:defPPr>
          </a:lstStyle>
          <a:p>
            <a:pPr rtl="0"/>
            <a:r>
              <a:rPr lang="it-IT" sz="4000" dirty="0"/>
              <a:t>Il percorso per l’entrata in vigore della patente</a:t>
            </a:r>
          </a:p>
        </p:txBody>
      </p:sp>
      <p:sp>
        <p:nvSpPr>
          <p:cNvPr id="3" name="Segnaposto contenuto 2">
            <a:extLst>
              <a:ext uri="{FF2B5EF4-FFF2-40B4-BE49-F238E27FC236}">
                <a16:creationId xmlns:a16="http://schemas.microsoft.com/office/drawing/2014/main" id="{DB097449-5B72-ADA0-3B2D-1CBC160D6B90}"/>
              </a:ext>
            </a:extLst>
          </p:cNvPr>
          <p:cNvSpPr>
            <a:spLocks noGrp="1"/>
          </p:cNvSpPr>
          <p:nvPr>
            <p:ph sz="quarter" idx="15"/>
          </p:nvPr>
        </p:nvSpPr>
        <p:spPr>
          <a:xfrm>
            <a:off x="594360" y="2676525"/>
            <a:ext cx="10611522" cy="3597470"/>
          </a:xfrm>
        </p:spPr>
        <p:txBody>
          <a:bodyPr rtlCol="0">
            <a:noAutofit/>
          </a:bodyPr>
          <a:lstStyle>
            <a:defPPr>
              <a:defRPr lang="it-IT"/>
            </a:defPPr>
          </a:lstStyle>
          <a:p>
            <a:pPr marL="0" lvl="1" indent="0" algn="just" rtl="0">
              <a:buNone/>
            </a:pPr>
            <a:r>
              <a:rPr lang="it-IT" sz="3600" dirty="0"/>
              <a:t>E’ </a:t>
            </a:r>
            <a:r>
              <a:rPr lang="it-IT" sz="3600" b="1" dirty="0"/>
              <a:t>stata emanata</a:t>
            </a:r>
            <a:r>
              <a:rPr lang="it-IT" sz="3600" dirty="0"/>
              <a:t> </a:t>
            </a:r>
            <a:r>
              <a:rPr lang="it-IT" sz="3600" b="1" dirty="0"/>
              <a:t>una prima circolare dell’Ispettorato Nazionale del Lavoro n. 4 del 23 settembre 2024, </a:t>
            </a:r>
            <a:r>
              <a:rPr lang="it-IT" sz="3600" dirty="0"/>
              <a:t>che definisce prassi amministrativa, termini e modalità operative della nuova patente a crediti</a:t>
            </a:r>
            <a:endParaRPr lang="it-IT" sz="3600" b="1" dirty="0"/>
          </a:p>
        </p:txBody>
      </p:sp>
      <p:sp>
        <p:nvSpPr>
          <p:cNvPr id="4" name="Segnaposto numero diapositiva 3">
            <a:extLst>
              <a:ext uri="{FF2B5EF4-FFF2-40B4-BE49-F238E27FC236}">
                <a16:creationId xmlns:a16="http://schemas.microsoft.com/office/drawing/2014/main" id="{4EDF1DBA-C09E-23DD-B1A4-1509A5B7EBA8}"/>
              </a:ext>
            </a:extLst>
          </p:cNvPr>
          <p:cNvSpPr>
            <a:spLocks noGrp="1"/>
          </p:cNvSpPr>
          <p:nvPr>
            <p:ph type="sldNum" sz="quarter" idx="12"/>
          </p:nvPr>
        </p:nvSpPr>
        <p:spPr/>
        <p:txBody>
          <a:bodyPr/>
          <a:lstStyle/>
          <a:p>
            <a:pPr algn="ctr" rtl="0"/>
            <a:fld id="{294A09A9-5501-47C1-A89A-A340965A2BE2}" type="slidenum">
              <a:rPr lang="it-IT" sz="2000" smtClean="0"/>
              <a:pPr algn="ctr" rtl="0"/>
              <a:t>7</a:t>
            </a:fld>
            <a:endParaRPr lang="it-IT" sz="2000" dirty="0">
              <a:latin typeface="+mn-lt"/>
            </a:endParaRPr>
          </a:p>
        </p:txBody>
      </p:sp>
    </p:spTree>
    <p:extLst>
      <p:ext uri="{BB962C8B-B14F-4D97-AF65-F5344CB8AC3E}">
        <p14:creationId xmlns:p14="http://schemas.microsoft.com/office/powerpoint/2010/main" val="23831632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7AB9C34-2B13-E66F-1053-2BA156F89425}"/>
              </a:ext>
            </a:extLst>
          </p:cNvPr>
          <p:cNvSpPr>
            <a:spLocks noGrp="1"/>
          </p:cNvSpPr>
          <p:nvPr>
            <p:ph type="title"/>
          </p:nvPr>
        </p:nvSpPr>
        <p:spPr>
          <a:xfrm>
            <a:off x="555811" y="279205"/>
            <a:ext cx="10655113" cy="1359095"/>
          </a:xfrm>
        </p:spPr>
        <p:txBody>
          <a:bodyPr rtlCol="0"/>
          <a:lstStyle>
            <a:defPPr>
              <a:defRPr lang="it-IT"/>
            </a:defPPr>
          </a:lstStyle>
          <a:p>
            <a:pPr rtl="0"/>
            <a:r>
              <a:rPr lang="it-IT" dirty="0"/>
              <a:t>Violazioni che comportano decurtazione di crediti</a:t>
            </a:r>
          </a:p>
        </p:txBody>
      </p:sp>
      <p:sp>
        <p:nvSpPr>
          <p:cNvPr id="2" name="Segnaposto numero diapositiva 1">
            <a:extLst>
              <a:ext uri="{FF2B5EF4-FFF2-40B4-BE49-F238E27FC236}">
                <a16:creationId xmlns:a16="http://schemas.microsoft.com/office/drawing/2014/main" id="{4FD8AB44-1C2C-B440-383D-1CEF03762FA8}"/>
              </a:ext>
            </a:extLst>
          </p:cNvPr>
          <p:cNvSpPr>
            <a:spLocks noGrp="1"/>
          </p:cNvSpPr>
          <p:nvPr>
            <p:ph type="sldNum" sz="quarter" idx="12"/>
          </p:nvPr>
        </p:nvSpPr>
        <p:spPr/>
        <p:txBody>
          <a:bodyPr/>
          <a:lstStyle/>
          <a:p>
            <a:pPr algn="ctr" rtl="0"/>
            <a:fld id="{294A09A9-5501-47C1-A89A-A340965A2BE2}" type="slidenum">
              <a:rPr lang="it-IT" sz="2000" smtClean="0"/>
              <a:pPr algn="ctr" rtl="0"/>
              <a:t>70</a:t>
            </a:fld>
            <a:endParaRPr lang="it-IT" sz="2000" dirty="0">
              <a:latin typeface="+mn-lt"/>
            </a:endParaRPr>
          </a:p>
        </p:txBody>
      </p:sp>
      <p:sp>
        <p:nvSpPr>
          <p:cNvPr id="7" name="Segnaposto contenuto 3">
            <a:extLst>
              <a:ext uri="{FF2B5EF4-FFF2-40B4-BE49-F238E27FC236}">
                <a16:creationId xmlns:a16="http://schemas.microsoft.com/office/drawing/2014/main" id="{2756D91E-0D35-7252-049D-E97CA6ED21A7}"/>
              </a:ext>
            </a:extLst>
          </p:cNvPr>
          <p:cNvSpPr txBox="1">
            <a:spLocks/>
          </p:cNvSpPr>
          <p:nvPr/>
        </p:nvSpPr>
        <p:spPr>
          <a:xfrm>
            <a:off x="342901" y="2266949"/>
            <a:ext cx="10868024" cy="3981249"/>
          </a:xfrm>
          <a:prstGeom prst="rect">
            <a:avLst/>
          </a:prstGeom>
        </p:spPr>
        <p:txBody>
          <a:bodyPr rtlCol="0">
            <a:normAutofit fontScale="92500"/>
          </a:bodyPr>
          <a:lstStyle>
            <a:defPPr>
              <a:defRPr lang="it-IT"/>
            </a:defPPr>
            <a:lvl1pPr marL="228600" indent="-283464" algn="l" defTabSz="914400" rtl="0" eaLnBrk="1" latinLnBrk="0" hangingPunct="1">
              <a:lnSpc>
                <a:spcPct val="90000"/>
              </a:lnSpc>
              <a:spcBef>
                <a:spcPts val="1000"/>
              </a:spcBef>
              <a:buFont typeface="Arial" panose="020B0604020202020204" pitchFamily="34" charset="0"/>
              <a:buChar char="•"/>
              <a:defRPr lang="it-IT"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lang="it-IT"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lang="it-IT"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lang="it-IT"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lang="it-IT"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9pPr>
          </a:lstStyle>
          <a:p>
            <a:pPr marL="742950" indent="-742950" algn="just">
              <a:buFont typeface="+mj-lt"/>
              <a:buAutoNum type="arabicPeriod"/>
            </a:pPr>
            <a:r>
              <a:rPr lang="it-IT" sz="3600" i="0" u="none" strike="noStrike" baseline="0" dirty="0"/>
              <a:t>Omessa elaborazione del documento di valutazione dei rischi: 5 crediti</a:t>
            </a:r>
          </a:p>
          <a:p>
            <a:pPr marL="742950" indent="-742950" algn="just">
              <a:buFont typeface="+mj-lt"/>
              <a:buAutoNum type="arabicPeriod"/>
            </a:pPr>
            <a:r>
              <a:rPr lang="it-IT" sz="3600" i="0" u="none" strike="noStrike" baseline="0" dirty="0"/>
              <a:t>Omessa elaborazione del Piano di emergenza ed evacuazione: 3 crediti</a:t>
            </a:r>
          </a:p>
          <a:p>
            <a:pPr marL="742950" indent="-742950" algn="just">
              <a:buFont typeface="+mj-lt"/>
              <a:buAutoNum type="arabicPeriod"/>
            </a:pPr>
            <a:r>
              <a:rPr lang="it-IT" sz="3600" i="0" u="none" strike="noStrike" baseline="0" dirty="0"/>
              <a:t>Omessa formazione e addestramento: 2 crediti</a:t>
            </a:r>
          </a:p>
          <a:p>
            <a:pPr marL="742950" indent="-742950" algn="just">
              <a:buFont typeface="+mj-lt"/>
              <a:buAutoNum type="arabicPeriod"/>
            </a:pPr>
            <a:r>
              <a:rPr lang="it-IT" sz="3600" i="0" u="none" strike="noStrike" baseline="0" dirty="0"/>
              <a:t>Omessa costituzione del servizio di prevenzione e protezione o nomina del relativo responsabile: 3 crediti</a:t>
            </a:r>
          </a:p>
        </p:txBody>
      </p:sp>
    </p:spTree>
    <p:extLst>
      <p:ext uri="{BB962C8B-B14F-4D97-AF65-F5344CB8AC3E}">
        <p14:creationId xmlns:p14="http://schemas.microsoft.com/office/powerpoint/2010/main" val="33092254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7AB9C34-2B13-E66F-1053-2BA156F89425}"/>
              </a:ext>
            </a:extLst>
          </p:cNvPr>
          <p:cNvSpPr>
            <a:spLocks noGrp="1"/>
          </p:cNvSpPr>
          <p:nvPr>
            <p:ph type="title"/>
          </p:nvPr>
        </p:nvSpPr>
        <p:spPr>
          <a:xfrm>
            <a:off x="555811" y="279205"/>
            <a:ext cx="10655113" cy="1359095"/>
          </a:xfrm>
        </p:spPr>
        <p:txBody>
          <a:bodyPr rtlCol="0"/>
          <a:lstStyle>
            <a:defPPr>
              <a:defRPr lang="it-IT"/>
            </a:defPPr>
          </a:lstStyle>
          <a:p>
            <a:pPr rtl="0"/>
            <a:r>
              <a:rPr lang="it-IT" dirty="0"/>
              <a:t>Violazioni che comportano decurtazione di crediti</a:t>
            </a:r>
          </a:p>
        </p:txBody>
      </p:sp>
      <p:sp>
        <p:nvSpPr>
          <p:cNvPr id="2" name="Segnaposto numero diapositiva 1">
            <a:extLst>
              <a:ext uri="{FF2B5EF4-FFF2-40B4-BE49-F238E27FC236}">
                <a16:creationId xmlns:a16="http://schemas.microsoft.com/office/drawing/2014/main" id="{4FD8AB44-1C2C-B440-383D-1CEF03762FA8}"/>
              </a:ext>
            </a:extLst>
          </p:cNvPr>
          <p:cNvSpPr>
            <a:spLocks noGrp="1"/>
          </p:cNvSpPr>
          <p:nvPr>
            <p:ph type="sldNum" sz="quarter" idx="12"/>
          </p:nvPr>
        </p:nvSpPr>
        <p:spPr/>
        <p:txBody>
          <a:bodyPr/>
          <a:lstStyle/>
          <a:p>
            <a:pPr algn="ctr" rtl="0"/>
            <a:fld id="{294A09A9-5501-47C1-A89A-A340965A2BE2}" type="slidenum">
              <a:rPr lang="it-IT" sz="2000" smtClean="0"/>
              <a:pPr algn="ctr" rtl="0"/>
              <a:t>71</a:t>
            </a:fld>
            <a:endParaRPr lang="it-IT" sz="2000" dirty="0">
              <a:latin typeface="+mn-lt"/>
            </a:endParaRPr>
          </a:p>
        </p:txBody>
      </p:sp>
      <p:sp>
        <p:nvSpPr>
          <p:cNvPr id="7" name="Segnaposto contenuto 3">
            <a:extLst>
              <a:ext uri="{FF2B5EF4-FFF2-40B4-BE49-F238E27FC236}">
                <a16:creationId xmlns:a16="http://schemas.microsoft.com/office/drawing/2014/main" id="{2756D91E-0D35-7252-049D-E97CA6ED21A7}"/>
              </a:ext>
            </a:extLst>
          </p:cNvPr>
          <p:cNvSpPr txBox="1">
            <a:spLocks/>
          </p:cNvSpPr>
          <p:nvPr/>
        </p:nvSpPr>
        <p:spPr>
          <a:xfrm>
            <a:off x="594360" y="2257425"/>
            <a:ext cx="10616564" cy="3990773"/>
          </a:xfrm>
          <a:prstGeom prst="rect">
            <a:avLst/>
          </a:prstGeom>
        </p:spPr>
        <p:txBody>
          <a:bodyPr rtlCol="0">
            <a:noAutofit/>
          </a:bodyPr>
          <a:lstStyle>
            <a:defPPr>
              <a:defRPr lang="it-IT"/>
            </a:defPPr>
            <a:lvl1pPr marL="228600" indent="-283464" algn="l" defTabSz="914400" rtl="0" eaLnBrk="1" latinLnBrk="0" hangingPunct="1">
              <a:lnSpc>
                <a:spcPct val="90000"/>
              </a:lnSpc>
              <a:spcBef>
                <a:spcPts val="1000"/>
              </a:spcBef>
              <a:buFont typeface="Arial" panose="020B0604020202020204" pitchFamily="34" charset="0"/>
              <a:buChar char="•"/>
              <a:defRPr lang="it-IT"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lang="it-IT"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lang="it-IT"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lang="it-IT"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lang="it-IT"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9pPr>
          </a:lstStyle>
          <a:p>
            <a:pPr marL="742950" indent="-742950" algn="just">
              <a:buFont typeface="+mj-lt"/>
              <a:buAutoNum type="arabicPeriod" startAt="5"/>
            </a:pPr>
            <a:r>
              <a:rPr lang="it-IT" u="none" strike="noStrike" baseline="0" dirty="0"/>
              <a:t>Omessa elaborazione del piano operativo di sicurezza: 3 crediti</a:t>
            </a:r>
          </a:p>
          <a:p>
            <a:pPr marL="742950" indent="-742950" algn="just">
              <a:buFont typeface="+mj-lt"/>
              <a:buAutoNum type="arabicPeriod" startAt="5"/>
            </a:pPr>
            <a:r>
              <a:rPr lang="it-IT" u="none" strike="noStrike" baseline="0" dirty="0"/>
              <a:t>Omessa fornitura del dispositivo di protezione individuale contro le cadute dall'alto: 2 crediti</a:t>
            </a:r>
          </a:p>
          <a:p>
            <a:pPr marL="742950" indent="-742950" algn="just">
              <a:buFont typeface="+mj-lt"/>
              <a:buAutoNum type="arabicPeriod" startAt="5"/>
            </a:pPr>
            <a:r>
              <a:rPr lang="it-IT" u="none" strike="noStrike" baseline="0" dirty="0"/>
              <a:t>Mancanza di protezioni verso il vuoto: 3 crediti</a:t>
            </a:r>
          </a:p>
          <a:p>
            <a:pPr marL="742950" indent="-742950" algn="just">
              <a:buFont typeface="+mj-lt"/>
              <a:buAutoNum type="arabicPeriod" startAt="5"/>
            </a:pPr>
            <a:r>
              <a:rPr lang="it-IT" u="none" strike="noStrike" baseline="0" dirty="0"/>
              <a:t>Mancata installazione delle armature di sostegno: 2 crediti</a:t>
            </a:r>
          </a:p>
          <a:p>
            <a:pPr marL="742950" indent="-742950" algn="just">
              <a:buFont typeface="+mj-lt"/>
              <a:buAutoNum type="arabicPeriod" startAt="5"/>
            </a:pPr>
            <a:r>
              <a:rPr lang="it-IT" u="none" strike="noStrike" baseline="0" dirty="0"/>
              <a:t>Lavori in prossimità di linee elettriche in assenza di disposizioni</a:t>
            </a:r>
          </a:p>
          <a:p>
            <a:pPr marL="0" indent="0" algn="just">
              <a:buNone/>
            </a:pPr>
            <a:r>
              <a:rPr lang="it-IT" dirty="0"/>
              <a:t>	</a:t>
            </a:r>
            <a:r>
              <a:rPr lang="it-IT" u="none" strike="noStrike" baseline="0" dirty="0"/>
              <a:t>organizzative e procedurali idonee a proteggere i lavoratori dai</a:t>
            </a:r>
          </a:p>
          <a:p>
            <a:pPr marL="0" indent="0" algn="just">
              <a:buNone/>
            </a:pPr>
            <a:r>
              <a:rPr lang="it-IT" u="none" strike="noStrike" baseline="0" dirty="0"/>
              <a:t>	conseguenti rischi: 2 crediti</a:t>
            </a:r>
          </a:p>
        </p:txBody>
      </p:sp>
    </p:spTree>
    <p:extLst>
      <p:ext uri="{BB962C8B-B14F-4D97-AF65-F5344CB8AC3E}">
        <p14:creationId xmlns:p14="http://schemas.microsoft.com/office/powerpoint/2010/main" val="1172448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7AB9C34-2B13-E66F-1053-2BA156F89425}"/>
              </a:ext>
            </a:extLst>
          </p:cNvPr>
          <p:cNvSpPr>
            <a:spLocks noGrp="1"/>
          </p:cNvSpPr>
          <p:nvPr>
            <p:ph type="title"/>
          </p:nvPr>
        </p:nvSpPr>
        <p:spPr>
          <a:xfrm>
            <a:off x="555811" y="279205"/>
            <a:ext cx="10655113" cy="1359095"/>
          </a:xfrm>
        </p:spPr>
        <p:txBody>
          <a:bodyPr rtlCol="0"/>
          <a:lstStyle>
            <a:defPPr>
              <a:defRPr lang="it-IT"/>
            </a:defPPr>
          </a:lstStyle>
          <a:p>
            <a:pPr rtl="0"/>
            <a:r>
              <a:rPr lang="it-IT" dirty="0"/>
              <a:t>Violazioni che comportano decurtazione di crediti</a:t>
            </a:r>
          </a:p>
        </p:txBody>
      </p:sp>
      <p:sp>
        <p:nvSpPr>
          <p:cNvPr id="2" name="Segnaposto numero diapositiva 1">
            <a:extLst>
              <a:ext uri="{FF2B5EF4-FFF2-40B4-BE49-F238E27FC236}">
                <a16:creationId xmlns:a16="http://schemas.microsoft.com/office/drawing/2014/main" id="{4FD8AB44-1C2C-B440-383D-1CEF03762FA8}"/>
              </a:ext>
            </a:extLst>
          </p:cNvPr>
          <p:cNvSpPr>
            <a:spLocks noGrp="1"/>
          </p:cNvSpPr>
          <p:nvPr>
            <p:ph type="sldNum" sz="quarter" idx="12"/>
          </p:nvPr>
        </p:nvSpPr>
        <p:spPr/>
        <p:txBody>
          <a:bodyPr/>
          <a:lstStyle/>
          <a:p>
            <a:pPr algn="ctr" rtl="0"/>
            <a:fld id="{294A09A9-5501-47C1-A89A-A340965A2BE2}" type="slidenum">
              <a:rPr lang="it-IT" sz="2000" smtClean="0"/>
              <a:pPr algn="ctr" rtl="0"/>
              <a:t>72</a:t>
            </a:fld>
            <a:endParaRPr lang="it-IT" sz="2000" dirty="0">
              <a:latin typeface="+mn-lt"/>
            </a:endParaRPr>
          </a:p>
        </p:txBody>
      </p:sp>
      <p:sp>
        <p:nvSpPr>
          <p:cNvPr id="7" name="Segnaposto contenuto 3">
            <a:extLst>
              <a:ext uri="{FF2B5EF4-FFF2-40B4-BE49-F238E27FC236}">
                <a16:creationId xmlns:a16="http://schemas.microsoft.com/office/drawing/2014/main" id="{2756D91E-0D35-7252-049D-E97CA6ED21A7}"/>
              </a:ext>
            </a:extLst>
          </p:cNvPr>
          <p:cNvSpPr txBox="1">
            <a:spLocks/>
          </p:cNvSpPr>
          <p:nvPr/>
        </p:nvSpPr>
        <p:spPr>
          <a:xfrm>
            <a:off x="594360" y="2257426"/>
            <a:ext cx="10616564" cy="3286124"/>
          </a:xfrm>
          <a:prstGeom prst="rect">
            <a:avLst/>
          </a:prstGeom>
        </p:spPr>
        <p:txBody>
          <a:bodyPr rtlCol="0">
            <a:noAutofit/>
          </a:bodyPr>
          <a:lstStyle>
            <a:defPPr>
              <a:defRPr lang="it-IT"/>
            </a:defPPr>
            <a:lvl1pPr marL="228600" indent="-283464" algn="l" defTabSz="914400" rtl="0" eaLnBrk="1" latinLnBrk="0" hangingPunct="1">
              <a:lnSpc>
                <a:spcPct val="90000"/>
              </a:lnSpc>
              <a:spcBef>
                <a:spcPts val="1000"/>
              </a:spcBef>
              <a:buFont typeface="Arial" panose="020B0604020202020204" pitchFamily="34" charset="0"/>
              <a:buChar char="•"/>
              <a:defRPr lang="it-IT"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lang="it-IT"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lang="it-IT"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lang="it-IT"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lang="it-IT"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9pPr>
          </a:lstStyle>
          <a:p>
            <a:pPr marL="742950" indent="-742950" algn="just">
              <a:buFont typeface="+mj-lt"/>
              <a:buAutoNum type="arabicPeriod" startAt="10"/>
            </a:pPr>
            <a:r>
              <a:rPr lang="it-IT" sz="2600" u="none" strike="noStrike" baseline="0" dirty="0"/>
              <a:t>Presenza di conduttori nudi in tensione in assenza di disposizioni organizzative e procedurali idonee a proteggere i lavoratori dai conseguenti rischi: 2 crediti</a:t>
            </a:r>
          </a:p>
          <a:p>
            <a:pPr marL="742950" indent="-742950" algn="just">
              <a:buFont typeface="+mj-lt"/>
              <a:buAutoNum type="arabicPeriod" startAt="10"/>
            </a:pPr>
            <a:r>
              <a:rPr lang="it-IT" sz="2600" u="none" strike="noStrike" baseline="0" dirty="0"/>
              <a:t>Mancanza di protezione contro i contatti diretti e indiretti (impianto di terra, interruttore magnetotermico, interruttore differenziale): 2 crediti</a:t>
            </a:r>
          </a:p>
          <a:p>
            <a:pPr marL="742950" indent="-742950" algn="just">
              <a:buFont typeface="+mj-lt"/>
              <a:buAutoNum type="arabicPeriod" startAt="10"/>
            </a:pPr>
            <a:r>
              <a:rPr lang="it-IT" sz="2600" u="none" strike="noStrike" baseline="0" dirty="0"/>
              <a:t>Omessa vigilanza in ordine alla rimozione o modifica dei dispositivi di sicurezza o di segnalazione o di controllo: 2 crediti</a:t>
            </a:r>
          </a:p>
          <a:p>
            <a:pPr marL="742950" indent="-742950" algn="just">
              <a:buFont typeface="+mj-lt"/>
              <a:buAutoNum type="arabicPeriod" startAt="10"/>
            </a:pPr>
            <a:r>
              <a:rPr lang="it-IT" sz="2600" u="none" strike="noStrike" baseline="0" dirty="0"/>
              <a:t>Omessa notifica all'organo di vigilanza prima dell'inizio di lavori che possono comportare il rischio di esposizione all'amianto: 1 credito</a:t>
            </a:r>
          </a:p>
        </p:txBody>
      </p:sp>
    </p:spTree>
    <p:extLst>
      <p:ext uri="{BB962C8B-B14F-4D97-AF65-F5344CB8AC3E}">
        <p14:creationId xmlns:p14="http://schemas.microsoft.com/office/powerpoint/2010/main" val="5316516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7AB9C34-2B13-E66F-1053-2BA156F89425}"/>
              </a:ext>
            </a:extLst>
          </p:cNvPr>
          <p:cNvSpPr>
            <a:spLocks noGrp="1"/>
          </p:cNvSpPr>
          <p:nvPr>
            <p:ph type="title"/>
          </p:nvPr>
        </p:nvSpPr>
        <p:spPr>
          <a:xfrm>
            <a:off x="555811" y="279205"/>
            <a:ext cx="10655113" cy="1359095"/>
          </a:xfrm>
        </p:spPr>
        <p:txBody>
          <a:bodyPr rtlCol="0"/>
          <a:lstStyle>
            <a:defPPr>
              <a:defRPr lang="it-IT"/>
            </a:defPPr>
          </a:lstStyle>
          <a:p>
            <a:pPr rtl="0"/>
            <a:r>
              <a:rPr lang="it-IT" dirty="0"/>
              <a:t>Violazioni che comportano decurtazione di crediti</a:t>
            </a:r>
          </a:p>
        </p:txBody>
      </p:sp>
      <p:sp>
        <p:nvSpPr>
          <p:cNvPr id="2" name="Segnaposto numero diapositiva 1">
            <a:extLst>
              <a:ext uri="{FF2B5EF4-FFF2-40B4-BE49-F238E27FC236}">
                <a16:creationId xmlns:a16="http://schemas.microsoft.com/office/drawing/2014/main" id="{4FD8AB44-1C2C-B440-383D-1CEF03762FA8}"/>
              </a:ext>
            </a:extLst>
          </p:cNvPr>
          <p:cNvSpPr>
            <a:spLocks noGrp="1"/>
          </p:cNvSpPr>
          <p:nvPr>
            <p:ph type="sldNum" sz="quarter" idx="12"/>
          </p:nvPr>
        </p:nvSpPr>
        <p:spPr/>
        <p:txBody>
          <a:bodyPr/>
          <a:lstStyle/>
          <a:p>
            <a:pPr algn="ctr" rtl="0"/>
            <a:fld id="{294A09A9-5501-47C1-A89A-A340965A2BE2}" type="slidenum">
              <a:rPr lang="it-IT" sz="2000" smtClean="0"/>
              <a:pPr algn="ctr" rtl="0"/>
              <a:t>73</a:t>
            </a:fld>
            <a:endParaRPr lang="it-IT" sz="2000" dirty="0">
              <a:latin typeface="+mn-lt"/>
            </a:endParaRPr>
          </a:p>
        </p:txBody>
      </p:sp>
      <p:sp>
        <p:nvSpPr>
          <p:cNvPr id="7" name="Segnaposto contenuto 3">
            <a:extLst>
              <a:ext uri="{FF2B5EF4-FFF2-40B4-BE49-F238E27FC236}">
                <a16:creationId xmlns:a16="http://schemas.microsoft.com/office/drawing/2014/main" id="{2756D91E-0D35-7252-049D-E97CA6ED21A7}"/>
              </a:ext>
            </a:extLst>
          </p:cNvPr>
          <p:cNvSpPr txBox="1">
            <a:spLocks/>
          </p:cNvSpPr>
          <p:nvPr/>
        </p:nvSpPr>
        <p:spPr>
          <a:xfrm>
            <a:off x="594360" y="2257426"/>
            <a:ext cx="10616564" cy="3286124"/>
          </a:xfrm>
          <a:prstGeom prst="rect">
            <a:avLst/>
          </a:prstGeom>
        </p:spPr>
        <p:txBody>
          <a:bodyPr rtlCol="0">
            <a:noAutofit/>
          </a:bodyPr>
          <a:lstStyle>
            <a:defPPr>
              <a:defRPr lang="it-IT"/>
            </a:defPPr>
            <a:lvl1pPr marL="228600" indent="-283464" algn="l" defTabSz="914400" rtl="0" eaLnBrk="1" latinLnBrk="0" hangingPunct="1">
              <a:lnSpc>
                <a:spcPct val="90000"/>
              </a:lnSpc>
              <a:spcBef>
                <a:spcPts val="1000"/>
              </a:spcBef>
              <a:buFont typeface="Arial" panose="020B0604020202020204" pitchFamily="34" charset="0"/>
              <a:buChar char="•"/>
              <a:defRPr lang="it-IT"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lang="it-IT"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lang="it-IT"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lang="it-IT"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lang="it-IT"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9pPr>
          </a:lstStyle>
          <a:p>
            <a:pPr marL="742950" indent="-742950" algn="just">
              <a:buFont typeface="+mj-lt"/>
              <a:buAutoNum type="arabicPeriod" startAt="14"/>
            </a:pPr>
            <a:r>
              <a:rPr lang="it-IT" sz="2600" u="none" strike="noStrike" baseline="0" dirty="0"/>
              <a:t>Omessa valutazione dei rischi derivanti dal possibile rinvenimento di ordigni bellici inesplosi ai sensi dell'articolo 28: 3 crediti</a:t>
            </a:r>
          </a:p>
          <a:p>
            <a:pPr marL="742950" indent="-742950" algn="just">
              <a:buFont typeface="+mj-lt"/>
              <a:buAutoNum type="arabicPeriod" startAt="14"/>
            </a:pPr>
            <a:r>
              <a:rPr lang="it-IT" sz="2600" u="none" strike="noStrike" baseline="0" dirty="0"/>
              <a:t>Omessa valutazione del rischio biologico e da sostanze chimiche: 3 crediti</a:t>
            </a:r>
          </a:p>
          <a:p>
            <a:pPr marL="742950" indent="-742950" algn="just">
              <a:buFont typeface="+mj-lt"/>
              <a:buAutoNum type="arabicPeriod" startAt="14"/>
            </a:pPr>
            <a:r>
              <a:rPr lang="it-IT" sz="2600" u="none" strike="noStrike" baseline="0" dirty="0"/>
              <a:t>Omessa individuazione delle zone controllate o sorvegliate ai sensi del decreto legislativo 31 luglio 2020, n. 101: 3 crediti</a:t>
            </a:r>
          </a:p>
          <a:p>
            <a:pPr marL="742950" indent="-742950" algn="just">
              <a:buFont typeface="+mj-lt"/>
              <a:buAutoNum type="arabicPeriod" startAt="14"/>
            </a:pPr>
            <a:r>
              <a:rPr lang="it-IT" sz="2600" u="none" strike="noStrike" baseline="0" dirty="0"/>
              <a:t>Omessa valutazione del rischio di annegamento: 2 crediti</a:t>
            </a:r>
          </a:p>
        </p:txBody>
      </p:sp>
    </p:spTree>
    <p:extLst>
      <p:ext uri="{BB962C8B-B14F-4D97-AF65-F5344CB8AC3E}">
        <p14:creationId xmlns:p14="http://schemas.microsoft.com/office/powerpoint/2010/main" val="10976333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7AB9C34-2B13-E66F-1053-2BA156F89425}"/>
              </a:ext>
            </a:extLst>
          </p:cNvPr>
          <p:cNvSpPr>
            <a:spLocks noGrp="1"/>
          </p:cNvSpPr>
          <p:nvPr>
            <p:ph type="title"/>
          </p:nvPr>
        </p:nvSpPr>
        <p:spPr>
          <a:xfrm>
            <a:off x="555811" y="279205"/>
            <a:ext cx="10655113" cy="1359095"/>
          </a:xfrm>
        </p:spPr>
        <p:txBody>
          <a:bodyPr rtlCol="0"/>
          <a:lstStyle>
            <a:defPPr>
              <a:defRPr lang="it-IT"/>
            </a:defPPr>
          </a:lstStyle>
          <a:p>
            <a:pPr rtl="0"/>
            <a:r>
              <a:rPr lang="it-IT" dirty="0"/>
              <a:t>Violazioni che comportano decurtazione di crediti</a:t>
            </a:r>
          </a:p>
        </p:txBody>
      </p:sp>
      <p:sp>
        <p:nvSpPr>
          <p:cNvPr id="2" name="Segnaposto numero diapositiva 1">
            <a:extLst>
              <a:ext uri="{FF2B5EF4-FFF2-40B4-BE49-F238E27FC236}">
                <a16:creationId xmlns:a16="http://schemas.microsoft.com/office/drawing/2014/main" id="{4FD8AB44-1C2C-B440-383D-1CEF03762FA8}"/>
              </a:ext>
            </a:extLst>
          </p:cNvPr>
          <p:cNvSpPr>
            <a:spLocks noGrp="1"/>
          </p:cNvSpPr>
          <p:nvPr>
            <p:ph type="sldNum" sz="quarter" idx="12"/>
          </p:nvPr>
        </p:nvSpPr>
        <p:spPr/>
        <p:txBody>
          <a:bodyPr/>
          <a:lstStyle/>
          <a:p>
            <a:pPr algn="ctr" rtl="0"/>
            <a:fld id="{294A09A9-5501-47C1-A89A-A340965A2BE2}" type="slidenum">
              <a:rPr lang="it-IT" sz="2000" smtClean="0"/>
              <a:pPr algn="ctr" rtl="0"/>
              <a:t>74</a:t>
            </a:fld>
            <a:endParaRPr lang="it-IT" sz="2000" dirty="0">
              <a:latin typeface="+mn-lt"/>
            </a:endParaRPr>
          </a:p>
        </p:txBody>
      </p:sp>
      <p:sp>
        <p:nvSpPr>
          <p:cNvPr id="7" name="Segnaposto contenuto 3">
            <a:extLst>
              <a:ext uri="{FF2B5EF4-FFF2-40B4-BE49-F238E27FC236}">
                <a16:creationId xmlns:a16="http://schemas.microsoft.com/office/drawing/2014/main" id="{2756D91E-0D35-7252-049D-E97CA6ED21A7}"/>
              </a:ext>
            </a:extLst>
          </p:cNvPr>
          <p:cNvSpPr txBox="1">
            <a:spLocks/>
          </p:cNvSpPr>
          <p:nvPr/>
        </p:nvSpPr>
        <p:spPr>
          <a:xfrm>
            <a:off x="594360" y="2257426"/>
            <a:ext cx="10616564" cy="3286124"/>
          </a:xfrm>
          <a:prstGeom prst="rect">
            <a:avLst/>
          </a:prstGeom>
        </p:spPr>
        <p:txBody>
          <a:bodyPr rtlCol="0">
            <a:noAutofit/>
          </a:bodyPr>
          <a:lstStyle>
            <a:defPPr>
              <a:defRPr lang="it-IT"/>
            </a:defPPr>
            <a:lvl1pPr marL="228600" indent="-283464" algn="l" defTabSz="914400" rtl="0" eaLnBrk="1" latinLnBrk="0" hangingPunct="1">
              <a:lnSpc>
                <a:spcPct val="90000"/>
              </a:lnSpc>
              <a:spcBef>
                <a:spcPts val="1000"/>
              </a:spcBef>
              <a:buFont typeface="Arial" panose="020B0604020202020204" pitchFamily="34" charset="0"/>
              <a:buChar char="•"/>
              <a:defRPr lang="it-IT"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lang="it-IT"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lang="it-IT"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lang="it-IT"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lang="it-IT"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9pPr>
          </a:lstStyle>
          <a:p>
            <a:pPr marL="742950" indent="-742950" algn="just">
              <a:buFont typeface="+mj-lt"/>
              <a:buAutoNum type="arabicPeriod" startAt="18"/>
            </a:pPr>
            <a:r>
              <a:rPr lang="it-IT" sz="2600" u="none" strike="noStrike" baseline="0" dirty="0"/>
              <a:t>Omessa valutazione dei rischi collegati a lavori in pozzi, sterri sotterranei e gallerie: 2 crediti</a:t>
            </a:r>
          </a:p>
          <a:p>
            <a:pPr marL="742950" indent="-742950" algn="just">
              <a:buFont typeface="+mj-lt"/>
              <a:buAutoNum type="arabicPeriod" startAt="18"/>
            </a:pPr>
            <a:r>
              <a:rPr lang="it-IT" sz="2600" u="none" strike="noStrike" baseline="0" dirty="0"/>
              <a:t>Omessa valutazione dei rischi collegati all'impiego di esplosivi: 3 crediti</a:t>
            </a:r>
          </a:p>
          <a:p>
            <a:pPr marL="742950" indent="-742950" algn="just">
              <a:buFont typeface="+mj-lt"/>
              <a:buAutoNum type="arabicPeriod" startAt="18"/>
            </a:pPr>
            <a:r>
              <a:rPr lang="it-IT" sz="2600" u="none" strike="noStrike" baseline="0" dirty="0"/>
              <a:t>Omessa formazione dei lavoratori che operano in ambienti confinati o sospetti di inquinamento: 1 credito</a:t>
            </a:r>
          </a:p>
        </p:txBody>
      </p:sp>
    </p:spTree>
    <p:extLst>
      <p:ext uri="{BB962C8B-B14F-4D97-AF65-F5344CB8AC3E}">
        <p14:creationId xmlns:p14="http://schemas.microsoft.com/office/powerpoint/2010/main" val="37632384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7AB9C34-2B13-E66F-1053-2BA156F89425}"/>
              </a:ext>
            </a:extLst>
          </p:cNvPr>
          <p:cNvSpPr>
            <a:spLocks noGrp="1"/>
          </p:cNvSpPr>
          <p:nvPr>
            <p:ph type="title"/>
          </p:nvPr>
        </p:nvSpPr>
        <p:spPr>
          <a:xfrm>
            <a:off x="555811" y="279205"/>
            <a:ext cx="10655113" cy="1359095"/>
          </a:xfrm>
        </p:spPr>
        <p:txBody>
          <a:bodyPr rtlCol="0"/>
          <a:lstStyle>
            <a:defPPr>
              <a:defRPr lang="it-IT"/>
            </a:defPPr>
          </a:lstStyle>
          <a:p>
            <a:pPr rtl="0"/>
            <a:r>
              <a:rPr lang="it-IT" dirty="0"/>
              <a:t>Violazioni che comportano decurtazione di crediti</a:t>
            </a:r>
          </a:p>
        </p:txBody>
      </p:sp>
      <p:sp>
        <p:nvSpPr>
          <p:cNvPr id="2" name="Segnaposto numero diapositiva 1">
            <a:extLst>
              <a:ext uri="{FF2B5EF4-FFF2-40B4-BE49-F238E27FC236}">
                <a16:creationId xmlns:a16="http://schemas.microsoft.com/office/drawing/2014/main" id="{4FD8AB44-1C2C-B440-383D-1CEF03762FA8}"/>
              </a:ext>
            </a:extLst>
          </p:cNvPr>
          <p:cNvSpPr>
            <a:spLocks noGrp="1"/>
          </p:cNvSpPr>
          <p:nvPr>
            <p:ph type="sldNum" sz="quarter" idx="12"/>
          </p:nvPr>
        </p:nvSpPr>
        <p:spPr/>
        <p:txBody>
          <a:bodyPr/>
          <a:lstStyle/>
          <a:p>
            <a:pPr algn="ctr" rtl="0"/>
            <a:fld id="{294A09A9-5501-47C1-A89A-A340965A2BE2}" type="slidenum">
              <a:rPr lang="it-IT" sz="2000" smtClean="0"/>
              <a:pPr algn="ctr" rtl="0"/>
              <a:t>75</a:t>
            </a:fld>
            <a:endParaRPr lang="it-IT" sz="2000" dirty="0">
              <a:latin typeface="+mn-lt"/>
            </a:endParaRPr>
          </a:p>
        </p:txBody>
      </p:sp>
      <p:sp>
        <p:nvSpPr>
          <p:cNvPr id="7" name="Segnaposto contenuto 3">
            <a:extLst>
              <a:ext uri="{FF2B5EF4-FFF2-40B4-BE49-F238E27FC236}">
                <a16:creationId xmlns:a16="http://schemas.microsoft.com/office/drawing/2014/main" id="{2756D91E-0D35-7252-049D-E97CA6ED21A7}"/>
              </a:ext>
            </a:extLst>
          </p:cNvPr>
          <p:cNvSpPr txBox="1">
            <a:spLocks/>
          </p:cNvSpPr>
          <p:nvPr/>
        </p:nvSpPr>
        <p:spPr>
          <a:xfrm>
            <a:off x="594360" y="2257426"/>
            <a:ext cx="10616564" cy="3286124"/>
          </a:xfrm>
          <a:prstGeom prst="rect">
            <a:avLst/>
          </a:prstGeom>
        </p:spPr>
        <p:txBody>
          <a:bodyPr rtlCol="0">
            <a:noAutofit/>
          </a:bodyPr>
          <a:lstStyle>
            <a:defPPr>
              <a:defRPr lang="it-IT"/>
            </a:defPPr>
            <a:lvl1pPr marL="228600" indent="-283464" algn="l" defTabSz="914400" rtl="0" eaLnBrk="1" latinLnBrk="0" hangingPunct="1">
              <a:lnSpc>
                <a:spcPct val="90000"/>
              </a:lnSpc>
              <a:spcBef>
                <a:spcPts val="1000"/>
              </a:spcBef>
              <a:buFont typeface="Arial" panose="020B0604020202020204" pitchFamily="34" charset="0"/>
              <a:buChar char="•"/>
              <a:defRPr lang="it-IT"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lang="it-IT"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lang="it-IT"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lang="it-IT"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lang="it-IT"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9pPr>
          </a:lstStyle>
          <a:p>
            <a:pPr marL="742950" indent="-742950" algn="just">
              <a:buFont typeface="+mj-lt"/>
              <a:buAutoNum type="arabicPeriod" startAt="21"/>
            </a:pPr>
            <a:r>
              <a:rPr lang="it-IT" sz="2600" u="none" strike="noStrike" baseline="0" dirty="0"/>
              <a:t>Utilizzo di lavoratore in nero fino a 30 giorni di lavoro: 1 crediti</a:t>
            </a:r>
          </a:p>
          <a:p>
            <a:pPr marL="742950" indent="-742950" algn="just">
              <a:buFont typeface="+mj-lt"/>
              <a:buAutoNum type="arabicPeriod" startAt="21"/>
            </a:pPr>
            <a:r>
              <a:rPr lang="it-IT" sz="2600" u="none" strike="noStrike" baseline="0" dirty="0"/>
              <a:t>Utilizzo di lavoratore in nero da 31 giorni fino a 60 giorni di lavoro : 2 crediti</a:t>
            </a:r>
          </a:p>
          <a:p>
            <a:pPr marL="742950" indent="-742950" algn="just">
              <a:buFont typeface="+mj-lt"/>
              <a:buAutoNum type="arabicPeriod" startAt="21"/>
            </a:pPr>
            <a:r>
              <a:rPr lang="it-IT" sz="2600" u="none" strike="noStrike" baseline="0" dirty="0"/>
              <a:t>Utilizzo di lavoratore in nero oltre 60 giorni di lavoro : 3 crediti</a:t>
            </a:r>
          </a:p>
          <a:p>
            <a:pPr marL="742950" indent="-742950" algn="just">
              <a:buFont typeface="+mj-lt"/>
              <a:buAutoNum type="arabicPeriod" startAt="21"/>
            </a:pPr>
            <a:r>
              <a:rPr lang="it-IT" sz="2600" u="none" strike="noStrike" baseline="0" dirty="0"/>
              <a:t>Utilizzo di lavoratore in nero straniero privo del permesso di soggiorno, minore in età non lavorativa o beneficiario di reddito di cittadinanza, assegno di inclusione o supporto per la formazione o lavoro: 1 credito in aggiunta a quelli dei punti precedenti</a:t>
            </a:r>
          </a:p>
        </p:txBody>
      </p:sp>
    </p:spTree>
    <p:extLst>
      <p:ext uri="{BB962C8B-B14F-4D97-AF65-F5344CB8AC3E}">
        <p14:creationId xmlns:p14="http://schemas.microsoft.com/office/powerpoint/2010/main" val="37102890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7AB9C34-2B13-E66F-1053-2BA156F89425}"/>
              </a:ext>
            </a:extLst>
          </p:cNvPr>
          <p:cNvSpPr>
            <a:spLocks noGrp="1"/>
          </p:cNvSpPr>
          <p:nvPr>
            <p:ph type="title"/>
          </p:nvPr>
        </p:nvSpPr>
        <p:spPr>
          <a:xfrm>
            <a:off x="555811" y="279205"/>
            <a:ext cx="10655113" cy="1359095"/>
          </a:xfrm>
        </p:spPr>
        <p:txBody>
          <a:bodyPr rtlCol="0"/>
          <a:lstStyle>
            <a:defPPr>
              <a:defRPr lang="it-IT"/>
            </a:defPPr>
          </a:lstStyle>
          <a:p>
            <a:pPr rtl="0"/>
            <a:r>
              <a:rPr lang="it-IT" dirty="0"/>
              <a:t>Violazioni che comportano decurtazione di crediti</a:t>
            </a:r>
          </a:p>
        </p:txBody>
      </p:sp>
      <p:sp>
        <p:nvSpPr>
          <p:cNvPr id="2" name="Segnaposto numero diapositiva 1">
            <a:extLst>
              <a:ext uri="{FF2B5EF4-FFF2-40B4-BE49-F238E27FC236}">
                <a16:creationId xmlns:a16="http://schemas.microsoft.com/office/drawing/2014/main" id="{4FD8AB44-1C2C-B440-383D-1CEF03762FA8}"/>
              </a:ext>
            </a:extLst>
          </p:cNvPr>
          <p:cNvSpPr>
            <a:spLocks noGrp="1"/>
          </p:cNvSpPr>
          <p:nvPr>
            <p:ph type="sldNum" sz="quarter" idx="12"/>
          </p:nvPr>
        </p:nvSpPr>
        <p:spPr/>
        <p:txBody>
          <a:bodyPr/>
          <a:lstStyle/>
          <a:p>
            <a:pPr algn="ctr" rtl="0"/>
            <a:fld id="{294A09A9-5501-47C1-A89A-A340965A2BE2}" type="slidenum">
              <a:rPr lang="it-IT" sz="2000" smtClean="0"/>
              <a:pPr algn="ctr" rtl="0"/>
              <a:t>76</a:t>
            </a:fld>
            <a:endParaRPr lang="it-IT" sz="2000" dirty="0">
              <a:latin typeface="+mn-lt"/>
            </a:endParaRPr>
          </a:p>
        </p:txBody>
      </p:sp>
      <p:sp>
        <p:nvSpPr>
          <p:cNvPr id="7" name="Segnaposto contenuto 3">
            <a:extLst>
              <a:ext uri="{FF2B5EF4-FFF2-40B4-BE49-F238E27FC236}">
                <a16:creationId xmlns:a16="http://schemas.microsoft.com/office/drawing/2014/main" id="{2756D91E-0D35-7252-049D-E97CA6ED21A7}"/>
              </a:ext>
            </a:extLst>
          </p:cNvPr>
          <p:cNvSpPr txBox="1">
            <a:spLocks/>
          </p:cNvSpPr>
          <p:nvPr/>
        </p:nvSpPr>
        <p:spPr>
          <a:xfrm>
            <a:off x="594360" y="2257426"/>
            <a:ext cx="10616564" cy="3286124"/>
          </a:xfrm>
          <a:prstGeom prst="rect">
            <a:avLst/>
          </a:prstGeom>
        </p:spPr>
        <p:txBody>
          <a:bodyPr rtlCol="0">
            <a:noAutofit/>
          </a:bodyPr>
          <a:lstStyle>
            <a:defPPr>
              <a:defRPr lang="it-IT"/>
            </a:defPPr>
            <a:lvl1pPr marL="228600" indent="-283464" algn="l" defTabSz="914400" rtl="0" eaLnBrk="1" latinLnBrk="0" hangingPunct="1">
              <a:lnSpc>
                <a:spcPct val="90000"/>
              </a:lnSpc>
              <a:spcBef>
                <a:spcPts val="1000"/>
              </a:spcBef>
              <a:buFont typeface="Arial" panose="020B0604020202020204" pitchFamily="34" charset="0"/>
              <a:buChar char="•"/>
              <a:defRPr lang="it-IT"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lang="it-IT"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lang="it-IT"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lang="it-IT"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lang="it-IT"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9pPr>
          </a:lstStyle>
          <a:p>
            <a:pPr marL="742950" indent="-742950" algn="just">
              <a:buFont typeface="+mj-lt"/>
              <a:buAutoNum type="arabicPeriod" startAt="25"/>
            </a:pPr>
            <a:r>
              <a:rPr lang="it-IT" sz="2600" u="none" strike="noStrike" baseline="0" dirty="0"/>
              <a:t>Infortunio di lavoratore dipendente dell'impresa causato da una violazione di norme in materia di salute e sicurezza, dal quale derivi un'inabilità temporanea assoluta che importi l'astensione dal lavoro per più di 60 giorni: 5 crediti</a:t>
            </a:r>
          </a:p>
          <a:p>
            <a:pPr marL="742950" indent="-742950" algn="just">
              <a:buFont typeface="+mj-lt"/>
              <a:buAutoNum type="arabicPeriod" startAt="25"/>
            </a:pPr>
            <a:r>
              <a:rPr lang="it-IT" sz="2600" u="none" strike="noStrike" baseline="0" dirty="0"/>
              <a:t>Infortunio di lavoratore dipendente dell'impresa causato da una violazione di norme in materia di salute e sicurezza, dal quale derivi una parziale inabilità permanente al lavoro: 8 crediti</a:t>
            </a:r>
          </a:p>
        </p:txBody>
      </p:sp>
    </p:spTree>
    <p:extLst>
      <p:ext uri="{BB962C8B-B14F-4D97-AF65-F5344CB8AC3E}">
        <p14:creationId xmlns:p14="http://schemas.microsoft.com/office/powerpoint/2010/main" val="3347129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7AB9C34-2B13-E66F-1053-2BA156F89425}"/>
              </a:ext>
            </a:extLst>
          </p:cNvPr>
          <p:cNvSpPr>
            <a:spLocks noGrp="1"/>
          </p:cNvSpPr>
          <p:nvPr>
            <p:ph type="title"/>
          </p:nvPr>
        </p:nvSpPr>
        <p:spPr>
          <a:xfrm>
            <a:off x="555811" y="279205"/>
            <a:ext cx="10655113" cy="1359095"/>
          </a:xfrm>
        </p:spPr>
        <p:txBody>
          <a:bodyPr rtlCol="0"/>
          <a:lstStyle>
            <a:defPPr>
              <a:defRPr lang="it-IT"/>
            </a:defPPr>
          </a:lstStyle>
          <a:p>
            <a:pPr rtl="0"/>
            <a:r>
              <a:rPr lang="it-IT" dirty="0"/>
              <a:t>Violazioni che comportano decurtazione di crediti</a:t>
            </a:r>
          </a:p>
        </p:txBody>
      </p:sp>
      <p:sp>
        <p:nvSpPr>
          <p:cNvPr id="2" name="Segnaposto numero diapositiva 1">
            <a:extLst>
              <a:ext uri="{FF2B5EF4-FFF2-40B4-BE49-F238E27FC236}">
                <a16:creationId xmlns:a16="http://schemas.microsoft.com/office/drawing/2014/main" id="{4FD8AB44-1C2C-B440-383D-1CEF03762FA8}"/>
              </a:ext>
            </a:extLst>
          </p:cNvPr>
          <p:cNvSpPr>
            <a:spLocks noGrp="1"/>
          </p:cNvSpPr>
          <p:nvPr>
            <p:ph type="sldNum" sz="quarter" idx="12"/>
          </p:nvPr>
        </p:nvSpPr>
        <p:spPr/>
        <p:txBody>
          <a:bodyPr/>
          <a:lstStyle/>
          <a:p>
            <a:pPr algn="ctr" rtl="0"/>
            <a:fld id="{294A09A9-5501-47C1-A89A-A340965A2BE2}" type="slidenum">
              <a:rPr lang="it-IT" sz="2000" smtClean="0"/>
              <a:pPr algn="ctr" rtl="0"/>
              <a:t>77</a:t>
            </a:fld>
            <a:endParaRPr lang="it-IT" sz="2000" dirty="0">
              <a:latin typeface="+mn-lt"/>
            </a:endParaRPr>
          </a:p>
        </p:txBody>
      </p:sp>
      <p:sp>
        <p:nvSpPr>
          <p:cNvPr id="7" name="Segnaposto contenuto 3">
            <a:extLst>
              <a:ext uri="{FF2B5EF4-FFF2-40B4-BE49-F238E27FC236}">
                <a16:creationId xmlns:a16="http://schemas.microsoft.com/office/drawing/2014/main" id="{2756D91E-0D35-7252-049D-E97CA6ED21A7}"/>
              </a:ext>
            </a:extLst>
          </p:cNvPr>
          <p:cNvSpPr txBox="1">
            <a:spLocks/>
          </p:cNvSpPr>
          <p:nvPr/>
        </p:nvSpPr>
        <p:spPr>
          <a:xfrm>
            <a:off x="594360" y="2257426"/>
            <a:ext cx="10616564" cy="3286124"/>
          </a:xfrm>
          <a:prstGeom prst="rect">
            <a:avLst/>
          </a:prstGeom>
        </p:spPr>
        <p:txBody>
          <a:bodyPr rtlCol="0">
            <a:noAutofit/>
          </a:bodyPr>
          <a:lstStyle>
            <a:defPPr>
              <a:defRPr lang="it-IT"/>
            </a:defPPr>
            <a:lvl1pPr marL="228600" indent="-283464" algn="l" defTabSz="914400" rtl="0" eaLnBrk="1" latinLnBrk="0" hangingPunct="1">
              <a:lnSpc>
                <a:spcPct val="90000"/>
              </a:lnSpc>
              <a:spcBef>
                <a:spcPts val="1000"/>
              </a:spcBef>
              <a:buFont typeface="Arial" panose="020B0604020202020204" pitchFamily="34" charset="0"/>
              <a:buChar char="•"/>
              <a:defRPr lang="it-IT"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lang="it-IT"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lang="it-IT"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lang="it-IT"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lang="it-IT"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9pPr>
          </a:lstStyle>
          <a:p>
            <a:pPr marL="742950" indent="-742950" algn="just">
              <a:buFont typeface="+mj-lt"/>
              <a:buAutoNum type="arabicPeriod" startAt="27"/>
            </a:pPr>
            <a:r>
              <a:rPr lang="it-IT" sz="2600" u="none" strike="noStrike" baseline="0" dirty="0"/>
              <a:t>Infortunio di lavoratore dipendente dell'impresa causato da una violazione di norme in materia di salute e sicurezza, dal quale derivi una assoluta inabilità permanente al lavoro: 15 crediti</a:t>
            </a:r>
          </a:p>
          <a:p>
            <a:pPr marL="742950" indent="-742950" algn="just">
              <a:buFont typeface="+mj-lt"/>
              <a:buAutoNum type="arabicPeriod" startAt="27"/>
            </a:pPr>
            <a:r>
              <a:rPr lang="it-IT" sz="2600" u="none" strike="noStrike" baseline="0" dirty="0"/>
              <a:t>Infortunio mortale di lavoratore dipendente dell'impresa causato da una violazione di norme in materia di salute e sicurezza: 20 crediti</a:t>
            </a:r>
          </a:p>
          <a:p>
            <a:pPr marL="742950" indent="-742950" algn="just">
              <a:buFont typeface="+mj-lt"/>
              <a:buAutoNum type="arabicPeriod" startAt="27"/>
            </a:pPr>
            <a:r>
              <a:rPr lang="it-IT" sz="2600" u="none" strike="noStrike" baseline="0" dirty="0"/>
              <a:t>Malattia professionale di lavoratore dipendente dell'impresa causato da una violazione: 10 crediti</a:t>
            </a:r>
          </a:p>
          <a:p>
            <a:pPr marL="742950" indent="-742950" algn="just">
              <a:buFont typeface="+mj-lt"/>
              <a:buAutoNum type="arabicPeriod" startAt="27"/>
            </a:pPr>
            <a:endParaRPr lang="it-IT" sz="2600" u="none" strike="noStrike" baseline="0" dirty="0"/>
          </a:p>
        </p:txBody>
      </p:sp>
    </p:spTree>
    <p:extLst>
      <p:ext uri="{BB962C8B-B14F-4D97-AF65-F5344CB8AC3E}">
        <p14:creationId xmlns:p14="http://schemas.microsoft.com/office/powerpoint/2010/main" val="30186239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dirty="0"/>
              <a:t>Gestione dei crediti</a:t>
            </a:r>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1117600" y="584005"/>
            <a:ext cx="10350150" cy="4910784"/>
          </a:xfrm>
        </p:spPr>
        <p:txBody>
          <a:bodyPr rtlCol="0">
            <a:normAutofit fontScale="77500" lnSpcReduction="20000"/>
          </a:bodyPr>
          <a:lstStyle>
            <a:defPPr>
              <a:defRPr lang="it-IT"/>
            </a:defPPr>
          </a:lstStyle>
          <a:p>
            <a:pPr algn="just" rtl="0"/>
            <a:r>
              <a:rPr lang="it-IT" sz="3600" b="1" dirty="0"/>
              <a:t>Recupero dei crediti decurtati</a:t>
            </a:r>
          </a:p>
          <a:p>
            <a:pPr algn="just" rtl="0"/>
            <a:r>
              <a:rPr lang="it-IT" sz="3600" b="1" dirty="0"/>
              <a:t>Frequenza di </a:t>
            </a:r>
            <a:r>
              <a:rPr lang="it-IT" sz="3600" dirty="0"/>
              <a:t>appositi </a:t>
            </a:r>
            <a:r>
              <a:rPr lang="it-IT" sz="3600" b="1" dirty="0"/>
              <a:t>corsi di formazione </a:t>
            </a:r>
            <a:r>
              <a:rPr lang="it-IT" sz="3600" dirty="0"/>
              <a:t>in materia di salute e sicurezza nei luoghi di lavoro da parte del datore di lavoro e degli altri soggetti autori di almeno una delle violazioni di cui all’allegato I-bis del decreto legislativo 9 aprile 2008, n. 81, nonché, ove presenti, da parte dei lavoratori occupati presso il cantiere o i cantieri ove si è verificata la predetta violazione</a:t>
            </a:r>
          </a:p>
          <a:p>
            <a:pPr algn="just" rtl="0"/>
            <a:r>
              <a:rPr lang="it-IT" sz="3600" b="1" dirty="0"/>
              <a:t>Effettuazione di investimenti </a:t>
            </a:r>
            <a:r>
              <a:rPr lang="it-IT" sz="3600" dirty="0"/>
              <a:t>in materia di salute e sicurezza sul lavoro</a:t>
            </a:r>
          </a:p>
          <a:p>
            <a:pPr algn="just" rtl="0"/>
            <a:r>
              <a:rPr lang="it-IT" sz="3600" dirty="0"/>
              <a:t>Il recupero dei punti è possibile previa </a:t>
            </a:r>
            <a:r>
              <a:rPr lang="it-IT" sz="3600" b="1" dirty="0"/>
              <a:t>valutazione positiva </a:t>
            </a:r>
            <a:r>
              <a:rPr lang="it-IT" sz="3600" dirty="0"/>
              <a:t>di una </a:t>
            </a:r>
            <a:r>
              <a:rPr lang="it-IT" sz="3600" b="1" dirty="0"/>
              <a:t>Commissione territoriale</a:t>
            </a:r>
            <a:r>
              <a:rPr lang="it-IT" sz="3600" dirty="0"/>
              <a:t> composta dai rappresentanti dell’INL e dell’INAIL, con la partecipazione dei rappresentanti delle A.S.L. e del R.L.S.T.</a:t>
            </a:r>
            <a:endParaRPr lang="it-IT" b="1" dirty="0"/>
          </a:p>
        </p:txBody>
      </p:sp>
      <p:sp>
        <p:nvSpPr>
          <p:cNvPr id="2" name="Segnaposto numero diapositiva 1">
            <a:extLst>
              <a:ext uri="{FF2B5EF4-FFF2-40B4-BE49-F238E27FC236}">
                <a16:creationId xmlns:a16="http://schemas.microsoft.com/office/drawing/2014/main" id="{B76891D6-2A27-7E4A-3E5A-A7EE0EAF0131}"/>
              </a:ext>
            </a:extLst>
          </p:cNvPr>
          <p:cNvSpPr>
            <a:spLocks noGrp="1"/>
          </p:cNvSpPr>
          <p:nvPr>
            <p:ph type="sldNum" sz="quarter" idx="12"/>
          </p:nvPr>
        </p:nvSpPr>
        <p:spPr/>
        <p:txBody>
          <a:bodyPr/>
          <a:lstStyle/>
          <a:p>
            <a:pPr algn="ctr" rtl="0"/>
            <a:fld id="{294A09A9-5501-47C1-A89A-A340965A2BE2}" type="slidenum">
              <a:rPr lang="it-IT" sz="2000" smtClean="0"/>
              <a:pPr algn="ctr" rtl="0"/>
              <a:t>78</a:t>
            </a:fld>
            <a:endParaRPr lang="it-IT" sz="2000" dirty="0">
              <a:latin typeface="+mn-lt"/>
            </a:endParaRPr>
          </a:p>
        </p:txBody>
      </p:sp>
    </p:spTree>
    <p:extLst>
      <p:ext uri="{BB962C8B-B14F-4D97-AF65-F5344CB8AC3E}">
        <p14:creationId xmlns:p14="http://schemas.microsoft.com/office/powerpoint/2010/main" val="28459158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dirty="0"/>
              <a:t>Sospensione della patente</a:t>
            </a:r>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1117600" y="584005"/>
            <a:ext cx="10350150" cy="5252019"/>
          </a:xfrm>
        </p:spPr>
        <p:txBody>
          <a:bodyPr rtlCol="0">
            <a:normAutofit lnSpcReduction="10000"/>
          </a:bodyPr>
          <a:lstStyle>
            <a:defPPr>
              <a:defRPr lang="it-IT"/>
            </a:defPPr>
          </a:lstStyle>
          <a:p>
            <a:pPr algn="just" rtl="0"/>
            <a:r>
              <a:rPr lang="it-IT" sz="2600" b="1" dirty="0"/>
              <a:t>Sospensione</a:t>
            </a:r>
            <a:r>
              <a:rPr lang="it-IT" sz="2600" dirty="0"/>
              <a:t> cautelare </a:t>
            </a:r>
            <a:r>
              <a:rPr lang="it-IT" sz="2600" b="1" dirty="0"/>
              <a:t>della patente da parte dell’Ispettorato Territoriale del Lavoro </a:t>
            </a:r>
          </a:p>
          <a:p>
            <a:pPr algn="just" rtl="0"/>
            <a:r>
              <a:rPr lang="it-IT" sz="2600" b="1" dirty="0"/>
              <a:t>OBBLIGATORIA</a:t>
            </a:r>
            <a:r>
              <a:rPr lang="it-IT" sz="2600" dirty="0"/>
              <a:t> se nei cantieri temporanei o mobili si verificano </a:t>
            </a:r>
            <a:r>
              <a:rPr lang="it-IT" sz="2600" b="1" dirty="0"/>
              <a:t>infortuni mortali per colpa grave </a:t>
            </a:r>
            <a:r>
              <a:rPr lang="it-IT" sz="2600" dirty="0"/>
              <a:t>del datore di lavoro o di un suo delegato o del dirigente, fatta salva la diversa valutazione dell’Ispettorato del Lavoro debitamente motivata</a:t>
            </a:r>
          </a:p>
          <a:p>
            <a:pPr algn="just" rtl="0"/>
            <a:r>
              <a:rPr lang="it-IT" sz="2600" b="1" dirty="0"/>
              <a:t>FACOLTATIVA</a:t>
            </a:r>
            <a:r>
              <a:rPr lang="it-IT" sz="2600" dirty="0"/>
              <a:t> se nei cantieri temporanei o mobili si verificano </a:t>
            </a:r>
            <a:r>
              <a:rPr lang="it-IT" sz="2600" b="1" dirty="0"/>
              <a:t>infortuni dai quali derivi un'inabilità permanente, assoluta o parziale o menomazione irreversibile per colpa grave </a:t>
            </a:r>
            <a:r>
              <a:rPr lang="it-IT" sz="2600" dirty="0"/>
              <a:t>del datore di lavoro o suo delegato o dirigente</a:t>
            </a:r>
          </a:p>
          <a:p>
            <a:pPr algn="just" rtl="0"/>
            <a:r>
              <a:rPr lang="it-IT" sz="2600" dirty="0"/>
              <a:t>La sospensione in quest’ultimo caso verrà adottata qualora le esigenze cautelari non sono soddisfatte mediante il provvedimento di sospensione cui all’articolo 14 del TUSL o il sequestro preventivo di cui all’articolo 321 del c.p.p.</a:t>
            </a:r>
          </a:p>
        </p:txBody>
      </p:sp>
      <p:sp>
        <p:nvSpPr>
          <p:cNvPr id="2" name="Segnaposto numero diapositiva 1">
            <a:extLst>
              <a:ext uri="{FF2B5EF4-FFF2-40B4-BE49-F238E27FC236}">
                <a16:creationId xmlns:a16="http://schemas.microsoft.com/office/drawing/2014/main" id="{B8C0E64C-1E18-758E-48E6-3649FC140F02}"/>
              </a:ext>
            </a:extLst>
          </p:cNvPr>
          <p:cNvSpPr>
            <a:spLocks noGrp="1"/>
          </p:cNvSpPr>
          <p:nvPr>
            <p:ph type="sldNum" sz="quarter" idx="12"/>
          </p:nvPr>
        </p:nvSpPr>
        <p:spPr/>
        <p:txBody>
          <a:bodyPr/>
          <a:lstStyle/>
          <a:p>
            <a:pPr algn="ctr" rtl="0"/>
            <a:fld id="{294A09A9-5501-47C1-A89A-A340965A2BE2}" type="slidenum">
              <a:rPr lang="it-IT" sz="2000" smtClean="0"/>
              <a:pPr algn="ctr" rtl="0"/>
              <a:t>79</a:t>
            </a:fld>
            <a:endParaRPr lang="it-IT" sz="2000" dirty="0">
              <a:latin typeface="+mn-lt"/>
            </a:endParaRPr>
          </a:p>
        </p:txBody>
      </p:sp>
    </p:spTree>
    <p:extLst>
      <p:ext uri="{BB962C8B-B14F-4D97-AF65-F5344CB8AC3E}">
        <p14:creationId xmlns:p14="http://schemas.microsoft.com/office/powerpoint/2010/main" val="735662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it-IT"/>
            </a:defPPr>
          </a:lstStyle>
          <a:p>
            <a:pPr rtl="0"/>
            <a:r>
              <a:rPr lang="it-IT" sz="4000" dirty="0"/>
              <a:t>Il percorso per l’entrata in vigore</a:t>
            </a:r>
          </a:p>
        </p:txBody>
      </p:sp>
      <p:sp>
        <p:nvSpPr>
          <p:cNvPr id="3" name="Segnaposto contenuto 2">
            <a:extLst>
              <a:ext uri="{FF2B5EF4-FFF2-40B4-BE49-F238E27FC236}">
                <a16:creationId xmlns:a16="http://schemas.microsoft.com/office/drawing/2014/main" id="{DB097449-5B72-ADA0-3B2D-1CBC160D6B90}"/>
              </a:ext>
            </a:extLst>
          </p:cNvPr>
          <p:cNvSpPr>
            <a:spLocks noGrp="1"/>
          </p:cNvSpPr>
          <p:nvPr>
            <p:ph sz="quarter" idx="15"/>
          </p:nvPr>
        </p:nvSpPr>
        <p:spPr>
          <a:xfrm>
            <a:off x="594360" y="2676525"/>
            <a:ext cx="10611522" cy="3597470"/>
          </a:xfrm>
        </p:spPr>
        <p:txBody>
          <a:bodyPr rtlCol="0">
            <a:noAutofit/>
          </a:bodyPr>
          <a:lstStyle>
            <a:defPPr>
              <a:defRPr lang="it-IT"/>
            </a:defPPr>
          </a:lstStyle>
          <a:p>
            <a:pPr marL="0" lvl="1" indent="0" algn="just" rtl="0">
              <a:buNone/>
            </a:pPr>
            <a:r>
              <a:rPr lang="it-IT" sz="3600" dirty="0"/>
              <a:t>Dal 1 ottobre 2024 è stata attivata una apposita sezione sul sito dell’</a:t>
            </a:r>
            <a:r>
              <a:rPr lang="it-IT" sz="3600" b="1" dirty="0"/>
              <a:t>Ispettorato Nazionale del Lavoro</a:t>
            </a:r>
            <a:r>
              <a:rPr lang="it-IT" sz="3600" dirty="0"/>
              <a:t> </a:t>
            </a:r>
            <a:r>
              <a:rPr lang="it-IT" sz="3600" b="1" dirty="0"/>
              <a:t>I.N.L.</a:t>
            </a:r>
            <a:r>
              <a:rPr lang="it-IT" sz="3600" dirty="0"/>
              <a:t> (https://servizi.ispettorato.gov.it/) nel quale è possibile chiedere il rilascio della patente.</a:t>
            </a:r>
          </a:p>
          <a:p>
            <a:pPr marL="0" lvl="1" indent="0" algn="just" rtl="0">
              <a:buNone/>
            </a:pPr>
            <a:r>
              <a:rPr lang="it-IT" sz="3600" dirty="0"/>
              <a:t>L’accesso è possibile attraverso S.P.I.D. o C.I.E.</a:t>
            </a:r>
          </a:p>
          <a:p>
            <a:pPr marL="0" lvl="1" indent="0" algn="just" rtl="0">
              <a:buNone/>
            </a:pPr>
            <a:r>
              <a:rPr lang="it-IT" sz="3600" dirty="0"/>
              <a:t>Sono state emanate istruzioni tecniche</a:t>
            </a:r>
          </a:p>
        </p:txBody>
      </p:sp>
      <p:sp>
        <p:nvSpPr>
          <p:cNvPr id="4" name="Segnaposto numero diapositiva 3">
            <a:extLst>
              <a:ext uri="{FF2B5EF4-FFF2-40B4-BE49-F238E27FC236}">
                <a16:creationId xmlns:a16="http://schemas.microsoft.com/office/drawing/2014/main" id="{21D40207-1BEC-6ACB-3064-6B2947213031}"/>
              </a:ext>
            </a:extLst>
          </p:cNvPr>
          <p:cNvSpPr>
            <a:spLocks noGrp="1"/>
          </p:cNvSpPr>
          <p:nvPr>
            <p:ph type="sldNum" sz="quarter" idx="12"/>
          </p:nvPr>
        </p:nvSpPr>
        <p:spPr/>
        <p:txBody>
          <a:bodyPr/>
          <a:lstStyle/>
          <a:p>
            <a:pPr algn="ctr" rtl="0"/>
            <a:fld id="{294A09A9-5501-47C1-A89A-A340965A2BE2}" type="slidenum">
              <a:rPr lang="it-IT" sz="2000" smtClean="0"/>
              <a:pPr algn="ctr" rtl="0"/>
              <a:t>8</a:t>
            </a:fld>
            <a:endParaRPr lang="it-IT" sz="2000" dirty="0">
              <a:latin typeface="+mn-lt"/>
            </a:endParaRPr>
          </a:p>
        </p:txBody>
      </p:sp>
    </p:spTree>
    <p:extLst>
      <p:ext uri="{BB962C8B-B14F-4D97-AF65-F5344CB8AC3E}">
        <p14:creationId xmlns:p14="http://schemas.microsoft.com/office/powerpoint/2010/main" val="18234707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dirty="0"/>
              <a:t>Sospensione della patente</a:t>
            </a:r>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1117600" y="584005"/>
            <a:ext cx="10350150" cy="5252019"/>
          </a:xfrm>
        </p:spPr>
        <p:txBody>
          <a:bodyPr rtlCol="0">
            <a:normAutofit/>
          </a:bodyPr>
          <a:lstStyle>
            <a:defPPr>
              <a:defRPr lang="it-IT"/>
            </a:defPPr>
          </a:lstStyle>
          <a:p>
            <a:pPr algn="just" rtl="0"/>
            <a:r>
              <a:rPr lang="it-IT" sz="2600" dirty="0"/>
              <a:t>L’attività di indagine sugli eventi infortunistici che possono determinare la sospensione della patente compete anche al personale diverso da quello dell’Ispettorato Nazionale del Lavoro</a:t>
            </a:r>
          </a:p>
          <a:p>
            <a:pPr algn="just" rtl="0"/>
            <a:r>
              <a:rPr lang="it-IT" sz="2600" dirty="0"/>
              <a:t>Le indagini dovranno incentrarsi anzitutto sul nesso causale tra l’evento infortunistico e il comportamento, commissivo od omissivo, tenuto dal datore di lavoro, dal delegato o dal dirigente. Pur tenendo conto che l’accertamento definitivo del reato è sempre rimesso alla A. G., l’organo accertatore dovrà acquisire ogni elemento utile ad individuare l’esistenza di una responsabilità diretta “almeno a titolo di colpa grave” di uno o più dei soggetti indicati secondo il criterio del “più probabile che non”</a:t>
            </a:r>
          </a:p>
        </p:txBody>
      </p:sp>
      <p:sp>
        <p:nvSpPr>
          <p:cNvPr id="2" name="Segnaposto numero diapositiva 1">
            <a:extLst>
              <a:ext uri="{FF2B5EF4-FFF2-40B4-BE49-F238E27FC236}">
                <a16:creationId xmlns:a16="http://schemas.microsoft.com/office/drawing/2014/main" id="{B8C0E64C-1E18-758E-48E6-3649FC140F02}"/>
              </a:ext>
            </a:extLst>
          </p:cNvPr>
          <p:cNvSpPr>
            <a:spLocks noGrp="1"/>
          </p:cNvSpPr>
          <p:nvPr>
            <p:ph type="sldNum" sz="quarter" idx="12"/>
          </p:nvPr>
        </p:nvSpPr>
        <p:spPr/>
        <p:txBody>
          <a:bodyPr/>
          <a:lstStyle/>
          <a:p>
            <a:pPr algn="ctr" rtl="0"/>
            <a:fld id="{294A09A9-5501-47C1-A89A-A340965A2BE2}" type="slidenum">
              <a:rPr lang="it-IT" sz="2000" smtClean="0"/>
              <a:pPr algn="ctr" rtl="0"/>
              <a:t>80</a:t>
            </a:fld>
            <a:endParaRPr lang="it-IT" sz="2000" dirty="0">
              <a:latin typeface="+mn-lt"/>
            </a:endParaRPr>
          </a:p>
        </p:txBody>
      </p:sp>
    </p:spTree>
    <p:extLst>
      <p:ext uri="{BB962C8B-B14F-4D97-AF65-F5344CB8AC3E}">
        <p14:creationId xmlns:p14="http://schemas.microsoft.com/office/powerpoint/2010/main" val="4208568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dirty="0"/>
              <a:t>Sospensione della patente</a:t>
            </a:r>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1117600" y="584005"/>
            <a:ext cx="10350150" cy="5252019"/>
          </a:xfrm>
        </p:spPr>
        <p:txBody>
          <a:bodyPr rtlCol="0">
            <a:normAutofit/>
          </a:bodyPr>
          <a:lstStyle>
            <a:defPPr>
              <a:defRPr lang="it-IT"/>
            </a:defPPr>
          </a:lstStyle>
          <a:p>
            <a:pPr algn="just" rtl="0"/>
            <a:r>
              <a:rPr lang="it-IT" sz="2600" dirty="0"/>
              <a:t>Laddove tali responsabilità non siano del tutto chiare e richiedano approfondimenti che possono essere effettuati solo nell’ambito di un procedimento giudiziario, la sospensione non potrà essere adottata</a:t>
            </a:r>
          </a:p>
          <a:p>
            <a:pPr algn="just" rtl="0"/>
            <a:r>
              <a:rPr lang="it-IT" sz="2600" dirty="0"/>
              <a:t>La “colpa grave” è una forma di responsabilità che va oltre la semplice colpa, caratterizzata da una marcata violazione dei doveri di diligenza, specificamente connessi alla prevenzione dei rischi per la salute e sicurezza dei lavoratori. In particolare:</a:t>
            </a:r>
          </a:p>
          <a:p>
            <a:pPr algn="just" rtl="0"/>
            <a:r>
              <a:rPr lang="it-IT" sz="2600" dirty="0"/>
              <a:t>- per quanto concerne il grado di negligenza, la colpa grave implica un comportamento che si discosta notevolmente da ciò che è considerato ragionevole e diligente</a:t>
            </a:r>
          </a:p>
        </p:txBody>
      </p:sp>
      <p:sp>
        <p:nvSpPr>
          <p:cNvPr id="2" name="Segnaposto numero diapositiva 1">
            <a:extLst>
              <a:ext uri="{FF2B5EF4-FFF2-40B4-BE49-F238E27FC236}">
                <a16:creationId xmlns:a16="http://schemas.microsoft.com/office/drawing/2014/main" id="{B8C0E64C-1E18-758E-48E6-3649FC140F02}"/>
              </a:ext>
            </a:extLst>
          </p:cNvPr>
          <p:cNvSpPr>
            <a:spLocks noGrp="1"/>
          </p:cNvSpPr>
          <p:nvPr>
            <p:ph type="sldNum" sz="quarter" idx="12"/>
          </p:nvPr>
        </p:nvSpPr>
        <p:spPr/>
        <p:txBody>
          <a:bodyPr/>
          <a:lstStyle/>
          <a:p>
            <a:pPr algn="ctr" rtl="0"/>
            <a:fld id="{294A09A9-5501-47C1-A89A-A340965A2BE2}" type="slidenum">
              <a:rPr lang="it-IT" sz="2000" smtClean="0"/>
              <a:pPr algn="ctr" rtl="0"/>
              <a:t>81</a:t>
            </a:fld>
            <a:endParaRPr lang="it-IT" sz="2000" dirty="0">
              <a:latin typeface="+mn-lt"/>
            </a:endParaRPr>
          </a:p>
        </p:txBody>
      </p:sp>
    </p:spTree>
    <p:extLst>
      <p:ext uri="{BB962C8B-B14F-4D97-AF65-F5344CB8AC3E}">
        <p14:creationId xmlns:p14="http://schemas.microsoft.com/office/powerpoint/2010/main" val="29946512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dirty="0"/>
              <a:t>Sospensione della patente</a:t>
            </a:r>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1038225" y="584005"/>
            <a:ext cx="10559413" cy="5252019"/>
          </a:xfrm>
        </p:spPr>
        <p:txBody>
          <a:bodyPr rtlCol="0">
            <a:normAutofit/>
          </a:bodyPr>
          <a:lstStyle>
            <a:defPPr>
              <a:defRPr lang="it-IT"/>
            </a:defPPr>
          </a:lstStyle>
          <a:p>
            <a:pPr algn="just" rtl="0"/>
            <a:r>
              <a:rPr lang="it-IT" sz="2600" dirty="0"/>
              <a:t>- per quanto concerne la violazione delle norme di sicurezza, la colpa grave si concretizza nella violazione evidente e sostanziale di specifiche norme prevenzionistiche da adottare e ciò può includere, ad esempio, il mancato rispetto delle procedure obbligatorie, l'omissione di misure di protezione necessarie o il non aver fornito istruzioni e formazione ai lavoratori;</a:t>
            </a:r>
          </a:p>
          <a:p>
            <a:pPr algn="just" rtl="0"/>
            <a:r>
              <a:rPr lang="it-IT" sz="2600" dirty="0"/>
              <a:t>- per quanto concerne la consapevolezza del rischio, un aspetto importante della colpa grave è che il responsabile era, o avrebbe dovuto essere, pienamente consapevole del rischio a cui esponeva i lavoratori e pertanto la colpa grave si manifesta quando il soggetto agisce (o omette di agire) con una coscienza chiara del pericolo ma senza adottare le specifiche misure volte a prevenire il rischio che ha determinato l’evento infortunistico</a:t>
            </a:r>
          </a:p>
        </p:txBody>
      </p:sp>
      <p:sp>
        <p:nvSpPr>
          <p:cNvPr id="2" name="Segnaposto numero diapositiva 1">
            <a:extLst>
              <a:ext uri="{FF2B5EF4-FFF2-40B4-BE49-F238E27FC236}">
                <a16:creationId xmlns:a16="http://schemas.microsoft.com/office/drawing/2014/main" id="{B8C0E64C-1E18-758E-48E6-3649FC140F02}"/>
              </a:ext>
            </a:extLst>
          </p:cNvPr>
          <p:cNvSpPr>
            <a:spLocks noGrp="1"/>
          </p:cNvSpPr>
          <p:nvPr>
            <p:ph type="sldNum" sz="quarter" idx="12"/>
          </p:nvPr>
        </p:nvSpPr>
        <p:spPr/>
        <p:txBody>
          <a:bodyPr/>
          <a:lstStyle/>
          <a:p>
            <a:pPr algn="ctr" rtl="0"/>
            <a:fld id="{294A09A9-5501-47C1-A89A-A340965A2BE2}" type="slidenum">
              <a:rPr lang="it-IT" sz="2000" smtClean="0"/>
              <a:pPr algn="ctr" rtl="0"/>
              <a:t>82</a:t>
            </a:fld>
            <a:endParaRPr lang="it-IT" sz="2000" dirty="0">
              <a:latin typeface="+mn-lt"/>
            </a:endParaRPr>
          </a:p>
        </p:txBody>
      </p:sp>
    </p:spTree>
    <p:extLst>
      <p:ext uri="{BB962C8B-B14F-4D97-AF65-F5344CB8AC3E}">
        <p14:creationId xmlns:p14="http://schemas.microsoft.com/office/powerpoint/2010/main" val="6256497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dirty="0"/>
              <a:t>Sospensione della patente</a:t>
            </a:r>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1257299" y="251591"/>
            <a:ext cx="10165627" cy="3889384"/>
          </a:xfrm>
        </p:spPr>
        <p:txBody>
          <a:bodyPr rtlCol="0">
            <a:noAutofit/>
          </a:bodyPr>
          <a:lstStyle>
            <a:defPPr>
              <a:defRPr lang="it-IT"/>
            </a:defPPr>
          </a:lstStyle>
          <a:p>
            <a:pPr algn="just" rtl="0"/>
            <a:r>
              <a:rPr lang="it-IT" sz="2600" b="1" dirty="0"/>
              <a:t>La</a:t>
            </a:r>
            <a:r>
              <a:rPr lang="it-IT" sz="2600" dirty="0"/>
              <a:t> </a:t>
            </a:r>
            <a:r>
              <a:rPr lang="it-IT" sz="2600" b="1" dirty="0"/>
              <a:t>sospensione cautelare della patente </a:t>
            </a:r>
            <a:r>
              <a:rPr lang="it-IT" sz="2600" dirty="0"/>
              <a:t>può essere adottata </a:t>
            </a:r>
            <a:r>
              <a:rPr lang="it-IT" sz="2600" b="1" dirty="0"/>
              <a:t>per un periodo fino a 12 mesi</a:t>
            </a:r>
          </a:p>
          <a:p>
            <a:pPr algn="just" rtl="0"/>
            <a:r>
              <a:rPr lang="it-IT" sz="2600" dirty="0"/>
              <a:t>Il periodo di sospensione va stabilito tenendo conto:</a:t>
            </a:r>
          </a:p>
          <a:p>
            <a:pPr marL="457200" indent="-457200" algn="just" rtl="0">
              <a:buFont typeface="Arial" panose="020B0604020202020204" pitchFamily="34" charset="0"/>
              <a:buChar char="•"/>
            </a:pPr>
            <a:r>
              <a:rPr lang="it-IT" sz="2600" dirty="0"/>
              <a:t>della gravità dell'infortunio</a:t>
            </a:r>
          </a:p>
          <a:p>
            <a:pPr marL="457200" indent="-457200" algn="just" rtl="0">
              <a:buFont typeface="Arial" panose="020B0604020202020204" pitchFamily="34" charset="0"/>
              <a:buChar char="•"/>
            </a:pPr>
            <a:r>
              <a:rPr lang="it-IT" sz="2600" dirty="0"/>
              <a:t>della gravità delle violazioni in materia di salute e sicurezza</a:t>
            </a:r>
          </a:p>
          <a:p>
            <a:pPr marL="457200" indent="-457200" algn="just" rtl="0">
              <a:buFont typeface="Arial" panose="020B0604020202020204" pitchFamily="34" charset="0"/>
              <a:buChar char="•"/>
            </a:pPr>
            <a:r>
              <a:rPr lang="it-IT" sz="2600" dirty="0"/>
              <a:t>delle eventuali recidive</a:t>
            </a:r>
          </a:p>
        </p:txBody>
      </p:sp>
      <p:sp>
        <p:nvSpPr>
          <p:cNvPr id="2" name="Segnaposto numero diapositiva 1">
            <a:extLst>
              <a:ext uri="{FF2B5EF4-FFF2-40B4-BE49-F238E27FC236}">
                <a16:creationId xmlns:a16="http://schemas.microsoft.com/office/drawing/2014/main" id="{2A0E3C67-348F-9629-1D6E-F1F23AE806D0}"/>
              </a:ext>
            </a:extLst>
          </p:cNvPr>
          <p:cNvSpPr>
            <a:spLocks noGrp="1"/>
          </p:cNvSpPr>
          <p:nvPr>
            <p:ph type="sldNum" sz="quarter" idx="12"/>
          </p:nvPr>
        </p:nvSpPr>
        <p:spPr/>
        <p:txBody>
          <a:bodyPr/>
          <a:lstStyle/>
          <a:p>
            <a:pPr algn="ctr" rtl="0"/>
            <a:fld id="{294A09A9-5501-47C1-A89A-A340965A2BE2}" type="slidenum">
              <a:rPr lang="it-IT" sz="2000" smtClean="0"/>
              <a:pPr algn="ctr" rtl="0"/>
              <a:t>83</a:t>
            </a:fld>
            <a:endParaRPr lang="it-IT" sz="2000" dirty="0">
              <a:latin typeface="+mn-lt"/>
            </a:endParaRPr>
          </a:p>
        </p:txBody>
      </p:sp>
    </p:spTree>
    <p:extLst>
      <p:ext uri="{BB962C8B-B14F-4D97-AF65-F5344CB8AC3E}">
        <p14:creationId xmlns:p14="http://schemas.microsoft.com/office/powerpoint/2010/main" val="2839323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dirty="0"/>
              <a:t>Sospensione della patente</a:t>
            </a:r>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1257299" y="251591"/>
            <a:ext cx="10165627" cy="3889384"/>
          </a:xfrm>
        </p:spPr>
        <p:txBody>
          <a:bodyPr rtlCol="0">
            <a:noAutofit/>
          </a:bodyPr>
          <a:lstStyle>
            <a:defPPr>
              <a:defRPr lang="it-IT"/>
            </a:defPPr>
          </a:lstStyle>
          <a:p>
            <a:pPr algn="just" rtl="0"/>
            <a:r>
              <a:rPr lang="it-IT" sz="2600" b="1" dirty="0"/>
              <a:t>Avverso il provvedimento cautelare di sospensione è ammesso ricorso </a:t>
            </a:r>
            <a:r>
              <a:rPr lang="it-IT" sz="2600" dirty="0"/>
              <a:t>ai sensi e per gli effetti dell’articolo 14, comma 14, del decreto legislativo 9 aprile 2008, n. 81</a:t>
            </a:r>
          </a:p>
          <a:p>
            <a:pPr algn="just" rtl="0"/>
            <a:r>
              <a:rPr lang="it-IT" sz="2600" dirty="0"/>
              <a:t>E’ ammesso ricorso, entro 30 giorni, all’Ispettorato interregionale del lavoro territorialmente competente, il quale si pronuncia nel termine di 30 giorni dalla notifica del ricorso</a:t>
            </a:r>
          </a:p>
          <a:p>
            <a:pPr algn="just"/>
            <a:r>
              <a:rPr lang="it-IT" sz="2600" dirty="0"/>
              <a:t>Decorso inutilmente tale ultimo termine il provvedimento di sospensione perde efficacia</a:t>
            </a:r>
          </a:p>
          <a:p>
            <a:pPr algn="just" rtl="0"/>
            <a:endParaRPr lang="it-IT" sz="2600" dirty="0"/>
          </a:p>
        </p:txBody>
      </p:sp>
      <p:sp>
        <p:nvSpPr>
          <p:cNvPr id="2" name="Segnaposto numero diapositiva 1">
            <a:extLst>
              <a:ext uri="{FF2B5EF4-FFF2-40B4-BE49-F238E27FC236}">
                <a16:creationId xmlns:a16="http://schemas.microsoft.com/office/drawing/2014/main" id="{2A0E3C67-348F-9629-1D6E-F1F23AE806D0}"/>
              </a:ext>
            </a:extLst>
          </p:cNvPr>
          <p:cNvSpPr>
            <a:spLocks noGrp="1"/>
          </p:cNvSpPr>
          <p:nvPr>
            <p:ph type="sldNum" sz="quarter" idx="12"/>
          </p:nvPr>
        </p:nvSpPr>
        <p:spPr/>
        <p:txBody>
          <a:bodyPr/>
          <a:lstStyle/>
          <a:p>
            <a:pPr algn="ctr" rtl="0"/>
            <a:fld id="{294A09A9-5501-47C1-A89A-A340965A2BE2}" type="slidenum">
              <a:rPr lang="it-IT" sz="2000" smtClean="0"/>
              <a:pPr algn="ctr" rtl="0"/>
              <a:t>84</a:t>
            </a:fld>
            <a:endParaRPr lang="it-IT" sz="2000" dirty="0">
              <a:latin typeface="+mn-lt"/>
            </a:endParaRPr>
          </a:p>
        </p:txBody>
      </p:sp>
    </p:spTree>
    <p:extLst>
      <p:ext uri="{BB962C8B-B14F-4D97-AF65-F5344CB8AC3E}">
        <p14:creationId xmlns:p14="http://schemas.microsoft.com/office/powerpoint/2010/main" val="35112297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A9A9A7-F1D2-237D-AC72-E21A286F0A6F}"/>
              </a:ext>
            </a:extLst>
          </p:cNvPr>
          <p:cNvSpPr>
            <a:spLocks noGrp="1"/>
          </p:cNvSpPr>
          <p:nvPr>
            <p:ph type="title"/>
          </p:nvPr>
        </p:nvSpPr>
        <p:spPr>
          <a:xfrm>
            <a:off x="3355596" y="4661717"/>
            <a:ext cx="8242043" cy="1380760"/>
          </a:xfrm>
        </p:spPr>
        <p:txBody>
          <a:bodyPr rtlCol="0"/>
          <a:lstStyle>
            <a:defPPr>
              <a:defRPr lang="it-IT"/>
            </a:defPPr>
          </a:lstStyle>
          <a:p>
            <a:pPr rtl="0"/>
            <a:r>
              <a:rPr lang="it-IT" sz="4000" dirty="0"/>
              <a:t>Sospensione della patente</a:t>
            </a:r>
          </a:p>
        </p:txBody>
      </p:sp>
      <p:sp>
        <p:nvSpPr>
          <p:cNvPr id="4" name="Segnaposto contenuto 3">
            <a:extLst>
              <a:ext uri="{FF2B5EF4-FFF2-40B4-BE49-F238E27FC236}">
                <a16:creationId xmlns:a16="http://schemas.microsoft.com/office/drawing/2014/main" id="{CDB14AAA-1F04-769D-E7F0-4F68C8EB9283}"/>
              </a:ext>
            </a:extLst>
          </p:cNvPr>
          <p:cNvSpPr>
            <a:spLocks noGrp="1"/>
          </p:cNvSpPr>
          <p:nvPr>
            <p:ph sz="quarter" idx="14"/>
          </p:nvPr>
        </p:nvSpPr>
        <p:spPr>
          <a:xfrm>
            <a:off x="1247774" y="937391"/>
            <a:ext cx="10165627" cy="3889384"/>
          </a:xfrm>
        </p:spPr>
        <p:txBody>
          <a:bodyPr rtlCol="0">
            <a:noAutofit/>
          </a:bodyPr>
          <a:lstStyle>
            <a:defPPr>
              <a:defRPr lang="it-IT"/>
            </a:defPPr>
          </a:lstStyle>
          <a:p>
            <a:pPr algn="just" rtl="0"/>
            <a:r>
              <a:rPr lang="it-IT" sz="2600" b="1" dirty="0"/>
              <a:t>Al termine </a:t>
            </a:r>
            <a:r>
              <a:rPr lang="it-IT" sz="2600" dirty="0"/>
              <a:t>del periodo di sospensione cautelare, </a:t>
            </a:r>
            <a:r>
              <a:rPr lang="it-IT" sz="2600" b="1" dirty="0"/>
              <a:t>l’Ispettorato Nazionale del Lavoro provvederà alla verifica del ripristino delle condizioni di sicurezza</a:t>
            </a:r>
            <a:r>
              <a:rPr lang="it-IT" sz="2600" dirty="0"/>
              <a:t> dell’attività lavorativa presso il cantiere</a:t>
            </a:r>
          </a:p>
          <a:p>
            <a:pPr algn="just" rtl="0"/>
            <a:r>
              <a:rPr lang="it-IT" sz="2600" dirty="0"/>
              <a:t>L’I.N.A.I.L. mette a disposizione dell’Ispettorato del Lavoro ogni informazione sugli infortuni</a:t>
            </a:r>
          </a:p>
        </p:txBody>
      </p:sp>
      <p:sp>
        <p:nvSpPr>
          <p:cNvPr id="2" name="Segnaposto numero diapositiva 1">
            <a:extLst>
              <a:ext uri="{FF2B5EF4-FFF2-40B4-BE49-F238E27FC236}">
                <a16:creationId xmlns:a16="http://schemas.microsoft.com/office/drawing/2014/main" id="{2A0E3C67-348F-9629-1D6E-F1F23AE806D0}"/>
              </a:ext>
            </a:extLst>
          </p:cNvPr>
          <p:cNvSpPr>
            <a:spLocks noGrp="1"/>
          </p:cNvSpPr>
          <p:nvPr>
            <p:ph type="sldNum" sz="quarter" idx="12"/>
          </p:nvPr>
        </p:nvSpPr>
        <p:spPr/>
        <p:txBody>
          <a:bodyPr/>
          <a:lstStyle/>
          <a:p>
            <a:pPr algn="ctr" rtl="0"/>
            <a:fld id="{294A09A9-5501-47C1-A89A-A340965A2BE2}" type="slidenum">
              <a:rPr lang="it-IT" sz="2000" smtClean="0"/>
              <a:pPr algn="ctr" rtl="0"/>
              <a:t>85</a:t>
            </a:fld>
            <a:endParaRPr lang="it-IT" sz="2000" dirty="0">
              <a:latin typeface="+mn-lt"/>
            </a:endParaRPr>
          </a:p>
        </p:txBody>
      </p:sp>
    </p:spTree>
    <p:extLst>
      <p:ext uri="{BB962C8B-B14F-4D97-AF65-F5344CB8AC3E}">
        <p14:creationId xmlns:p14="http://schemas.microsoft.com/office/powerpoint/2010/main" val="1015001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497083" y="138711"/>
            <a:ext cx="9778365" cy="1494596"/>
          </a:xfrm>
        </p:spPr>
        <p:txBody>
          <a:bodyPr rtlCol="0"/>
          <a:lstStyle>
            <a:defPPr>
              <a:defRPr lang="it-IT"/>
            </a:defPPr>
          </a:lstStyle>
          <a:p>
            <a:pPr rtl="0"/>
            <a:r>
              <a:rPr lang="it-IT" sz="4000" dirty="0"/>
              <a:t>Obblighi di verifica e sanzioni</a:t>
            </a:r>
          </a:p>
        </p:txBody>
      </p:sp>
      <p:sp>
        <p:nvSpPr>
          <p:cNvPr id="3" name="Segnaposto contenuto 2">
            <a:extLst>
              <a:ext uri="{FF2B5EF4-FFF2-40B4-BE49-F238E27FC236}">
                <a16:creationId xmlns:a16="http://schemas.microsoft.com/office/drawing/2014/main" id="{DB097449-5B72-ADA0-3B2D-1CBC160D6B90}"/>
              </a:ext>
            </a:extLst>
          </p:cNvPr>
          <p:cNvSpPr>
            <a:spLocks noGrp="1"/>
          </p:cNvSpPr>
          <p:nvPr>
            <p:ph sz="quarter" idx="15"/>
          </p:nvPr>
        </p:nvSpPr>
        <p:spPr>
          <a:xfrm>
            <a:off x="594360" y="2374520"/>
            <a:ext cx="10611522" cy="3957699"/>
          </a:xfrm>
        </p:spPr>
        <p:txBody>
          <a:bodyPr rtlCol="0">
            <a:noAutofit/>
          </a:bodyPr>
          <a:lstStyle>
            <a:defPPr>
              <a:defRPr lang="it-IT"/>
            </a:defPPr>
          </a:lstStyle>
          <a:p>
            <a:pPr marL="0" lvl="1" indent="0" algn="just" rtl="0">
              <a:buNone/>
            </a:pPr>
            <a:r>
              <a:rPr lang="it-IT" sz="2600" b="1" dirty="0"/>
              <a:t>Alle imprese e ai lavoratori autonomi, anche senza dipendenti, che operano nei cantieri temporanei o mobili senza patente o con una patente avente punteggio inferiore a 15 crediti</a:t>
            </a:r>
            <a:r>
              <a:rPr lang="it-IT" sz="2600" dirty="0"/>
              <a:t> si applicano una </a:t>
            </a:r>
            <a:r>
              <a:rPr lang="it-IT" sz="3200" b="1" u="sng" dirty="0">
                <a:effectLst>
                  <a:outerShdw blurRad="38100" dist="38100" dir="2700000" algn="tl">
                    <a:srgbClr val="000000">
                      <a:alpha val="43137"/>
                    </a:srgbClr>
                  </a:outerShdw>
                </a:effectLst>
              </a:rPr>
              <a:t>sanzione amministrativa </a:t>
            </a:r>
            <a:r>
              <a:rPr lang="it-IT" sz="2600" dirty="0"/>
              <a:t>pari al </a:t>
            </a:r>
            <a:r>
              <a:rPr lang="it-IT" sz="3200" b="1" dirty="0">
                <a:effectLst>
                  <a:outerShdw blurRad="38100" dist="38100" dir="2700000" algn="tl">
                    <a:srgbClr val="000000">
                      <a:alpha val="43137"/>
                    </a:srgbClr>
                  </a:outerShdw>
                </a:effectLst>
              </a:rPr>
              <a:t>10%</a:t>
            </a:r>
            <a:r>
              <a:rPr lang="it-IT" sz="2600" b="1" dirty="0"/>
              <a:t> del valore dei lavori affidati nello specifico cantiere e, comunque, non inferiore a </a:t>
            </a:r>
            <a:r>
              <a:rPr lang="it-IT" sz="3200" b="1" dirty="0">
                <a:effectLst>
                  <a:outerShdw blurRad="38100" dist="38100" dir="2700000" algn="tl">
                    <a:srgbClr val="000000">
                      <a:alpha val="43137"/>
                    </a:srgbClr>
                  </a:outerShdw>
                </a:effectLst>
              </a:rPr>
              <a:t>euro 6.000.</a:t>
            </a:r>
            <a:r>
              <a:rPr lang="it-IT" sz="2600" b="1" dirty="0">
                <a:effectLst>
                  <a:outerShdw blurRad="38100" dist="38100" dir="2700000" algn="tl">
                    <a:srgbClr val="000000">
                      <a:alpha val="43137"/>
                    </a:srgbClr>
                  </a:outerShdw>
                </a:effectLst>
              </a:rPr>
              <a:t> </a:t>
            </a:r>
          </a:p>
          <a:p>
            <a:pPr marL="0" lvl="1" indent="0" algn="just" rtl="0">
              <a:buNone/>
            </a:pPr>
            <a:r>
              <a:rPr lang="it-IT" sz="2600" b="1" dirty="0"/>
              <a:t>Sanzione non diffidabile</a:t>
            </a:r>
            <a:r>
              <a:rPr lang="it-IT" sz="2600" dirty="0"/>
              <a:t>, quindi senza pagamento agevolato in caso di regolarizzazione Si applica anche </a:t>
            </a:r>
            <a:r>
              <a:rPr lang="it-IT" sz="2600" b="1" dirty="0"/>
              <a:t>l'esclusione dalla partecipazione ai lavori </a:t>
            </a:r>
            <a:r>
              <a:rPr lang="it-IT" sz="2600" b="1" u="sng" dirty="0"/>
              <a:t>pubblici </a:t>
            </a:r>
            <a:r>
              <a:rPr lang="it-IT" sz="2600" b="1" dirty="0"/>
              <a:t>per</a:t>
            </a:r>
            <a:r>
              <a:rPr lang="it-IT" sz="2600" dirty="0"/>
              <a:t> un periodo di</a:t>
            </a:r>
            <a:r>
              <a:rPr lang="it-IT" sz="2600" b="1" dirty="0"/>
              <a:t> sei mesi.</a:t>
            </a:r>
          </a:p>
        </p:txBody>
      </p:sp>
      <p:sp>
        <p:nvSpPr>
          <p:cNvPr id="4" name="Segnaposto numero diapositiva 3">
            <a:extLst>
              <a:ext uri="{FF2B5EF4-FFF2-40B4-BE49-F238E27FC236}">
                <a16:creationId xmlns:a16="http://schemas.microsoft.com/office/drawing/2014/main" id="{8390A50A-8DCF-FF6E-E831-632C3020E6AC}"/>
              </a:ext>
            </a:extLst>
          </p:cNvPr>
          <p:cNvSpPr>
            <a:spLocks noGrp="1"/>
          </p:cNvSpPr>
          <p:nvPr>
            <p:ph type="sldNum" sz="quarter" idx="12"/>
          </p:nvPr>
        </p:nvSpPr>
        <p:spPr/>
        <p:txBody>
          <a:bodyPr/>
          <a:lstStyle/>
          <a:p>
            <a:pPr algn="ctr" rtl="0"/>
            <a:fld id="{294A09A9-5501-47C1-A89A-A340965A2BE2}" type="slidenum">
              <a:rPr lang="it-IT" sz="2000" smtClean="0"/>
              <a:pPr algn="ctr" rtl="0"/>
              <a:t>86</a:t>
            </a:fld>
            <a:endParaRPr lang="it-IT" sz="2000" dirty="0">
              <a:latin typeface="+mn-lt"/>
            </a:endParaRPr>
          </a:p>
        </p:txBody>
      </p:sp>
    </p:spTree>
    <p:extLst>
      <p:ext uri="{BB962C8B-B14F-4D97-AF65-F5344CB8AC3E}">
        <p14:creationId xmlns:p14="http://schemas.microsoft.com/office/powerpoint/2010/main" val="31887821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it-IT"/>
            </a:defPPr>
          </a:lstStyle>
          <a:p>
            <a:pPr rtl="0"/>
            <a:r>
              <a:rPr lang="it-IT" sz="4000" dirty="0"/>
              <a:t>Obblighi di verifica e sanzioni</a:t>
            </a:r>
          </a:p>
        </p:txBody>
      </p:sp>
      <p:sp>
        <p:nvSpPr>
          <p:cNvPr id="3" name="Segnaposto contenuto 2">
            <a:extLst>
              <a:ext uri="{FF2B5EF4-FFF2-40B4-BE49-F238E27FC236}">
                <a16:creationId xmlns:a16="http://schemas.microsoft.com/office/drawing/2014/main" id="{DB097449-5B72-ADA0-3B2D-1CBC160D6B90}"/>
              </a:ext>
            </a:extLst>
          </p:cNvPr>
          <p:cNvSpPr>
            <a:spLocks noGrp="1"/>
          </p:cNvSpPr>
          <p:nvPr>
            <p:ph sz="quarter" idx="15"/>
          </p:nvPr>
        </p:nvSpPr>
        <p:spPr>
          <a:xfrm>
            <a:off x="594360" y="2676525"/>
            <a:ext cx="10611522" cy="3597470"/>
          </a:xfrm>
        </p:spPr>
        <p:txBody>
          <a:bodyPr rtlCol="0">
            <a:noAutofit/>
          </a:bodyPr>
          <a:lstStyle>
            <a:defPPr>
              <a:defRPr lang="it-IT"/>
            </a:defPPr>
          </a:lstStyle>
          <a:p>
            <a:pPr marL="0" lvl="1" indent="0" algn="just" rtl="0">
              <a:buNone/>
            </a:pPr>
            <a:r>
              <a:rPr lang="it-IT" sz="2800" b="1" dirty="0"/>
              <a:t>Il Committente o il Responsabile dei lavori dovrà verificare anche il possesso della patente (o SOA) da parte della Imprese e dei Lavoratori autonomi, anche senza dipendenti, </a:t>
            </a:r>
            <a:r>
              <a:rPr lang="it-IT" sz="2800" dirty="0"/>
              <a:t>che operano nel cantiere temporaneo o mobile, </a:t>
            </a:r>
            <a:r>
              <a:rPr lang="it-IT" sz="2800" b="1" dirty="0"/>
              <a:t>anche in subappalto</a:t>
            </a:r>
            <a:r>
              <a:rPr lang="it-IT" sz="2800" dirty="0"/>
              <a:t>, ai sensi del nuovo comma b-bis dell’art. 90 comma 9 dell’81/08</a:t>
            </a:r>
          </a:p>
          <a:p>
            <a:pPr marL="0" lvl="1" indent="0" algn="just" rtl="0">
              <a:buNone/>
            </a:pPr>
            <a:r>
              <a:rPr lang="it-IT" sz="2800" b="1" dirty="0"/>
              <a:t>Sanzione amministrativa pecuniaria da 711,92 a 2.562,91 euro, diffidabile</a:t>
            </a:r>
          </a:p>
        </p:txBody>
      </p:sp>
      <p:sp>
        <p:nvSpPr>
          <p:cNvPr id="4" name="Segnaposto numero diapositiva 3">
            <a:extLst>
              <a:ext uri="{FF2B5EF4-FFF2-40B4-BE49-F238E27FC236}">
                <a16:creationId xmlns:a16="http://schemas.microsoft.com/office/drawing/2014/main" id="{3449DC8F-AA15-1BDD-D55F-C192B7ED28DF}"/>
              </a:ext>
            </a:extLst>
          </p:cNvPr>
          <p:cNvSpPr>
            <a:spLocks noGrp="1"/>
          </p:cNvSpPr>
          <p:nvPr>
            <p:ph type="sldNum" sz="quarter" idx="12"/>
          </p:nvPr>
        </p:nvSpPr>
        <p:spPr/>
        <p:txBody>
          <a:bodyPr/>
          <a:lstStyle/>
          <a:p>
            <a:pPr algn="ctr" rtl="0"/>
            <a:fld id="{294A09A9-5501-47C1-A89A-A340965A2BE2}" type="slidenum">
              <a:rPr lang="it-IT" sz="2000" smtClean="0"/>
              <a:pPr algn="ctr" rtl="0"/>
              <a:t>87</a:t>
            </a:fld>
            <a:endParaRPr lang="it-IT" sz="2000" dirty="0">
              <a:latin typeface="+mn-lt"/>
            </a:endParaRPr>
          </a:p>
        </p:txBody>
      </p:sp>
    </p:spTree>
    <p:extLst>
      <p:ext uri="{BB962C8B-B14F-4D97-AF65-F5344CB8AC3E}">
        <p14:creationId xmlns:p14="http://schemas.microsoft.com/office/powerpoint/2010/main" val="14938609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it-IT"/>
            </a:defPPr>
          </a:lstStyle>
          <a:p>
            <a:pPr rtl="0"/>
            <a:r>
              <a:rPr lang="it-IT" sz="4000" dirty="0"/>
              <a:t>Obblighi di verifica e sanzioni</a:t>
            </a:r>
          </a:p>
        </p:txBody>
      </p:sp>
      <p:sp>
        <p:nvSpPr>
          <p:cNvPr id="3" name="Segnaposto contenuto 2">
            <a:extLst>
              <a:ext uri="{FF2B5EF4-FFF2-40B4-BE49-F238E27FC236}">
                <a16:creationId xmlns:a16="http://schemas.microsoft.com/office/drawing/2014/main" id="{DB097449-5B72-ADA0-3B2D-1CBC160D6B90}"/>
              </a:ext>
            </a:extLst>
          </p:cNvPr>
          <p:cNvSpPr>
            <a:spLocks noGrp="1"/>
          </p:cNvSpPr>
          <p:nvPr>
            <p:ph sz="quarter" idx="15"/>
          </p:nvPr>
        </p:nvSpPr>
        <p:spPr>
          <a:xfrm>
            <a:off x="594360" y="2676525"/>
            <a:ext cx="10611522" cy="3597470"/>
          </a:xfrm>
        </p:spPr>
        <p:txBody>
          <a:bodyPr rtlCol="0">
            <a:noAutofit/>
          </a:bodyPr>
          <a:lstStyle>
            <a:defPPr>
              <a:defRPr lang="it-IT"/>
            </a:defPPr>
          </a:lstStyle>
          <a:p>
            <a:pPr marL="0" lvl="1" indent="0" algn="just" rtl="0">
              <a:buNone/>
            </a:pPr>
            <a:r>
              <a:rPr lang="it-IT" sz="2800" b="1" dirty="0"/>
              <a:t>Il Committente o il Responsabile dei lavori dovrà trasmettere all’Amministrazione concedente, oltre a Notifica Preliminare e Durc anche una dichiarazione dove attesti di aver verificato la patente (o SOA o documento equivalente per imprese e lavoratori stranieri) delle Imprese e dei Lavoratori autonomi, anche senza dipendenti, </a:t>
            </a:r>
            <a:r>
              <a:rPr lang="it-IT" sz="2800" dirty="0"/>
              <a:t>che operano nel cantiere temporaneo o mobile, </a:t>
            </a:r>
            <a:r>
              <a:rPr lang="it-IT" sz="2800" b="1" dirty="0"/>
              <a:t>anche in subappalto</a:t>
            </a:r>
            <a:endParaRPr lang="it-IT" sz="2800" dirty="0"/>
          </a:p>
          <a:p>
            <a:pPr marL="0" lvl="1" indent="0" algn="just" rtl="0">
              <a:buNone/>
            </a:pPr>
            <a:r>
              <a:rPr lang="it-IT" sz="2800" b="1" dirty="0"/>
              <a:t>Sanzione amministrativa pecuniaria da 711,92 a 2.562,91 euro, diffidabile</a:t>
            </a:r>
          </a:p>
        </p:txBody>
      </p:sp>
      <p:sp>
        <p:nvSpPr>
          <p:cNvPr id="4" name="Segnaposto numero diapositiva 3">
            <a:extLst>
              <a:ext uri="{FF2B5EF4-FFF2-40B4-BE49-F238E27FC236}">
                <a16:creationId xmlns:a16="http://schemas.microsoft.com/office/drawing/2014/main" id="{1FF8EC88-D307-6F25-C3DC-8BBC1B88B135}"/>
              </a:ext>
            </a:extLst>
          </p:cNvPr>
          <p:cNvSpPr>
            <a:spLocks noGrp="1"/>
          </p:cNvSpPr>
          <p:nvPr>
            <p:ph type="sldNum" sz="quarter" idx="12"/>
          </p:nvPr>
        </p:nvSpPr>
        <p:spPr/>
        <p:txBody>
          <a:bodyPr/>
          <a:lstStyle/>
          <a:p>
            <a:pPr algn="ctr" rtl="0"/>
            <a:fld id="{294A09A9-5501-47C1-A89A-A340965A2BE2}" type="slidenum">
              <a:rPr lang="it-IT" sz="2000" smtClean="0"/>
              <a:pPr algn="ctr" rtl="0"/>
              <a:t>88</a:t>
            </a:fld>
            <a:endParaRPr lang="it-IT" sz="2000" dirty="0">
              <a:latin typeface="+mn-lt"/>
            </a:endParaRPr>
          </a:p>
        </p:txBody>
      </p:sp>
    </p:spTree>
    <p:extLst>
      <p:ext uri="{BB962C8B-B14F-4D97-AF65-F5344CB8AC3E}">
        <p14:creationId xmlns:p14="http://schemas.microsoft.com/office/powerpoint/2010/main" val="30610401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FF8EC88-D307-6F25-C3DC-8BBC1B88B135}"/>
              </a:ext>
            </a:extLst>
          </p:cNvPr>
          <p:cNvSpPr>
            <a:spLocks noGrp="1"/>
          </p:cNvSpPr>
          <p:nvPr>
            <p:ph type="sldNum" sz="quarter" idx="12"/>
          </p:nvPr>
        </p:nvSpPr>
        <p:spPr/>
        <p:txBody>
          <a:bodyPr/>
          <a:lstStyle/>
          <a:p>
            <a:pPr algn="ctr" rtl="0"/>
            <a:fld id="{294A09A9-5501-47C1-A89A-A340965A2BE2}" type="slidenum">
              <a:rPr lang="it-IT" sz="2000" smtClean="0"/>
              <a:pPr algn="ctr" rtl="0"/>
              <a:t>89</a:t>
            </a:fld>
            <a:endParaRPr lang="it-IT" sz="2000" dirty="0">
              <a:latin typeface="+mn-lt"/>
            </a:endParaRPr>
          </a:p>
        </p:txBody>
      </p:sp>
      <p:pic>
        <p:nvPicPr>
          <p:cNvPr id="12" name="Immagine 11">
            <a:extLst>
              <a:ext uri="{FF2B5EF4-FFF2-40B4-BE49-F238E27FC236}">
                <a16:creationId xmlns:a16="http://schemas.microsoft.com/office/drawing/2014/main" id="{77805D5A-E55B-F002-7AF5-3A1B9496C87E}"/>
              </a:ext>
            </a:extLst>
          </p:cNvPr>
          <p:cNvPicPr>
            <a:picLocks noChangeAspect="1"/>
          </p:cNvPicPr>
          <p:nvPr/>
        </p:nvPicPr>
        <p:blipFill>
          <a:blip r:embed="rId3"/>
          <a:stretch>
            <a:fillRect/>
          </a:stretch>
        </p:blipFill>
        <p:spPr>
          <a:xfrm>
            <a:off x="1504004" y="233154"/>
            <a:ext cx="9183992" cy="6244981"/>
          </a:xfrm>
          <a:prstGeom prst="rect">
            <a:avLst/>
          </a:prstGeom>
        </p:spPr>
      </p:pic>
    </p:spTree>
    <p:extLst>
      <p:ext uri="{BB962C8B-B14F-4D97-AF65-F5344CB8AC3E}">
        <p14:creationId xmlns:p14="http://schemas.microsoft.com/office/powerpoint/2010/main" val="2771295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it-IT"/>
            </a:defPPr>
          </a:lstStyle>
          <a:p>
            <a:pPr rtl="0"/>
            <a:r>
              <a:rPr lang="it-IT" sz="4000" dirty="0"/>
              <a:t>Il percorso per l’entrata in vigore della patente</a:t>
            </a:r>
          </a:p>
        </p:txBody>
      </p:sp>
      <p:sp>
        <p:nvSpPr>
          <p:cNvPr id="3" name="Segnaposto contenuto 2">
            <a:extLst>
              <a:ext uri="{FF2B5EF4-FFF2-40B4-BE49-F238E27FC236}">
                <a16:creationId xmlns:a16="http://schemas.microsoft.com/office/drawing/2014/main" id="{DB097449-5B72-ADA0-3B2D-1CBC160D6B90}"/>
              </a:ext>
            </a:extLst>
          </p:cNvPr>
          <p:cNvSpPr>
            <a:spLocks noGrp="1"/>
          </p:cNvSpPr>
          <p:nvPr>
            <p:ph sz="quarter" idx="15"/>
          </p:nvPr>
        </p:nvSpPr>
        <p:spPr>
          <a:xfrm>
            <a:off x="594360" y="2428875"/>
            <a:ext cx="10611522" cy="3597470"/>
          </a:xfrm>
        </p:spPr>
        <p:txBody>
          <a:bodyPr rtlCol="0">
            <a:noAutofit/>
          </a:bodyPr>
          <a:lstStyle>
            <a:defPPr>
              <a:defRPr lang="it-IT"/>
            </a:defPPr>
          </a:lstStyle>
          <a:p>
            <a:pPr marL="0" lvl="1" indent="0" algn="just" rtl="0">
              <a:buNone/>
            </a:pPr>
            <a:r>
              <a:rPr lang="it-IT" sz="3600" dirty="0"/>
              <a:t>L’elevato numero di imprese interessate ha comportato, soprattutto nei primi giorni, un forte afflusso di utenti al portale ed al sito internet dell’Ispettorato Nazionale del Lavoro</a:t>
            </a:r>
          </a:p>
          <a:p>
            <a:pPr marL="0" lvl="1" indent="0" algn="just" rtl="0">
              <a:buNone/>
            </a:pPr>
            <a:r>
              <a:rPr lang="it-IT" sz="3600" dirty="0"/>
              <a:t>I sistemi INL sono stati sottoposti ad un elevato carico di lavoro, che potrebbe comportare un rallentamento delle procedure di richiesta</a:t>
            </a:r>
          </a:p>
        </p:txBody>
      </p:sp>
      <p:sp>
        <p:nvSpPr>
          <p:cNvPr id="4" name="Segnaposto numero diapositiva 3">
            <a:extLst>
              <a:ext uri="{FF2B5EF4-FFF2-40B4-BE49-F238E27FC236}">
                <a16:creationId xmlns:a16="http://schemas.microsoft.com/office/drawing/2014/main" id="{ACFC03DA-74F0-53CF-5800-13DB2FCAB04E}"/>
              </a:ext>
            </a:extLst>
          </p:cNvPr>
          <p:cNvSpPr>
            <a:spLocks noGrp="1"/>
          </p:cNvSpPr>
          <p:nvPr>
            <p:ph type="sldNum" sz="quarter" idx="12"/>
          </p:nvPr>
        </p:nvSpPr>
        <p:spPr/>
        <p:txBody>
          <a:bodyPr/>
          <a:lstStyle/>
          <a:p>
            <a:pPr algn="ctr" rtl="0"/>
            <a:fld id="{294A09A9-5501-47C1-A89A-A340965A2BE2}" type="slidenum">
              <a:rPr lang="it-IT" sz="2000" smtClean="0"/>
              <a:pPr algn="ctr" rtl="0"/>
              <a:t>9</a:t>
            </a:fld>
            <a:endParaRPr lang="it-IT" sz="2000" dirty="0">
              <a:latin typeface="+mn-lt"/>
            </a:endParaRPr>
          </a:p>
        </p:txBody>
      </p:sp>
    </p:spTree>
    <p:extLst>
      <p:ext uri="{BB962C8B-B14F-4D97-AF65-F5344CB8AC3E}">
        <p14:creationId xmlns:p14="http://schemas.microsoft.com/office/powerpoint/2010/main" val="354327648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FF8EC88-D307-6F25-C3DC-8BBC1B88B135}"/>
              </a:ext>
            </a:extLst>
          </p:cNvPr>
          <p:cNvSpPr>
            <a:spLocks noGrp="1"/>
          </p:cNvSpPr>
          <p:nvPr>
            <p:ph type="sldNum" sz="quarter" idx="12"/>
          </p:nvPr>
        </p:nvSpPr>
        <p:spPr/>
        <p:txBody>
          <a:bodyPr/>
          <a:lstStyle/>
          <a:p>
            <a:pPr algn="ctr" rtl="0"/>
            <a:fld id="{294A09A9-5501-47C1-A89A-A340965A2BE2}" type="slidenum">
              <a:rPr lang="it-IT" sz="2000" smtClean="0"/>
              <a:pPr algn="ctr" rtl="0"/>
              <a:t>90</a:t>
            </a:fld>
            <a:endParaRPr lang="it-IT" sz="2000" dirty="0">
              <a:latin typeface="+mn-lt"/>
            </a:endParaRPr>
          </a:p>
        </p:txBody>
      </p:sp>
      <p:pic>
        <p:nvPicPr>
          <p:cNvPr id="3" name="Immagine 2">
            <a:extLst>
              <a:ext uri="{FF2B5EF4-FFF2-40B4-BE49-F238E27FC236}">
                <a16:creationId xmlns:a16="http://schemas.microsoft.com/office/drawing/2014/main" id="{D1097AE4-440C-FCF0-619A-455783B3499F}"/>
              </a:ext>
            </a:extLst>
          </p:cNvPr>
          <p:cNvPicPr>
            <a:picLocks noChangeAspect="1"/>
          </p:cNvPicPr>
          <p:nvPr/>
        </p:nvPicPr>
        <p:blipFill>
          <a:blip r:embed="rId3"/>
          <a:stretch>
            <a:fillRect/>
          </a:stretch>
        </p:blipFill>
        <p:spPr>
          <a:xfrm>
            <a:off x="950070" y="159617"/>
            <a:ext cx="9471320" cy="6017447"/>
          </a:xfrm>
          <a:prstGeom prst="rect">
            <a:avLst/>
          </a:prstGeom>
        </p:spPr>
      </p:pic>
    </p:spTree>
    <p:extLst>
      <p:ext uri="{BB962C8B-B14F-4D97-AF65-F5344CB8AC3E}">
        <p14:creationId xmlns:p14="http://schemas.microsoft.com/office/powerpoint/2010/main" val="35357482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FF8EC88-D307-6F25-C3DC-8BBC1B88B135}"/>
              </a:ext>
            </a:extLst>
          </p:cNvPr>
          <p:cNvSpPr>
            <a:spLocks noGrp="1"/>
          </p:cNvSpPr>
          <p:nvPr>
            <p:ph type="sldNum" sz="quarter" idx="12"/>
          </p:nvPr>
        </p:nvSpPr>
        <p:spPr/>
        <p:txBody>
          <a:bodyPr/>
          <a:lstStyle/>
          <a:p>
            <a:pPr algn="ctr" rtl="0"/>
            <a:fld id="{294A09A9-5501-47C1-A89A-A340965A2BE2}" type="slidenum">
              <a:rPr lang="it-IT" sz="2000" smtClean="0"/>
              <a:pPr algn="ctr" rtl="0"/>
              <a:t>91</a:t>
            </a:fld>
            <a:endParaRPr lang="it-IT" sz="2000" dirty="0">
              <a:latin typeface="+mn-lt"/>
            </a:endParaRPr>
          </a:p>
        </p:txBody>
      </p:sp>
      <p:pic>
        <p:nvPicPr>
          <p:cNvPr id="3" name="Immagine 2">
            <a:extLst>
              <a:ext uri="{FF2B5EF4-FFF2-40B4-BE49-F238E27FC236}">
                <a16:creationId xmlns:a16="http://schemas.microsoft.com/office/drawing/2014/main" id="{D502A8D5-E9E2-4338-0729-D59DE2FE4F02}"/>
              </a:ext>
            </a:extLst>
          </p:cNvPr>
          <p:cNvPicPr>
            <a:picLocks noChangeAspect="1"/>
          </p:cNvPicPr>
          <p:nvPr/>
        </p:nvPicPr>
        <p:blipFill>
          <a:blip r:embed="rId3"/>
          <a:stretch>
            <a:fillRect/>
          </a:stretch>
        </p:blipFill>
        <p:spPr>
          <a:xfrm>
            <a:off x="1290913" y="86320"/>
            <a:ext cx="9610174" cy="6245900"/>
          </a:xfrm>
          <a:prstGeom prst="rect">
            <a:avLst/>
          </a:prstGeom>
        </p:spPr>
      </p:pic>
    </p:spTree>
    <p:extLst>
      <p:ext uri="{BB962C8B-B14F-4D97-AF65-F5344CB8AC3E}">
        <p14:creationId xmlns:p14="http://schemas.microsoft.com/office/powerpoint/2010/main" val="34930594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it-IT"/>
            </a:defPPr>
          </a:lstStyle>
          <a:p>
            <a:pPr rtl="0"/>
            <a:r>
              <a:rPr lang="it-IT" sz="4000" dirty="0"/>
              <a:t>Fine</a:t>
            </a:r>
          </a:p>
        </p:txBody>
      </p:sp>
      <p:sp>
        <p:nvSpPr>
          <p:cNvPr id="3" name="Segnaposto contenuto 2">
            <a:extLst>
              <a:ext uri="{FF2B5EF4-FFF2-40B4-BE49-F238E27FC236}">
                <a16:creationId xmlns:a16="http://schemas.microsoft.com/office/drawing/2014/main" id="{DB097449-5B72-ADA0-3B2D-1CBC160D6B90}"/>
              </a:ext>
            </a:extLst>
          </p:cNvPr>
          <p:cNvSpPr>
            <a:spLocks noGrp="1"/>
          </p:cNvSpPr>
          <p:nvPr>
            <p:ph sz="quarter" idx="15"/>
          </p:nvPr>
        </p:nvSpPr>
        <p:spPr>
          <a:xfrm>
            <a:off x="594360" y="2676525"/>
            <a:ext cx="10611522" cy="3597470"/>
          </a:xfrm>
        </p:spPr>
        <p:txBody>
          <a:bodyPr rtlCol="0">
            <a:noAutofit/>
          </a:bodyPr>
          <a:lstStyle>
            <a:defPPr>
              <a:defRPr lang="it-IT"/>
            </a:defPPr>
          </a:lstStyle>
          <a:p>
            <a:pPr marL="0" lvl="1" indent="0" algn="just" rtl="0">
              <a:buNone/>
            </a:pPr>
            <a:r>
              <a:rPr lang="it-IT" sz="3800" b="1" dirty="0"/>
              <a:t>Grazie dell’attenzione</a:t>
            </a:r>
          </a:p>
          <a:p>
            <a:pPr marL="0" lvl="1" indent="0" algn="just" rtl="0">
              <a:buNone/>
            </a:pPr>
            <a:endParaRPr lang="it-IT" sz="3800" b="1" dirty="0"/>
          </a:p>
        </p:txBody>
      </p:sp>
      <p:sp>
        <p:nvSpPr>
          <p:cNvPr id="4" name="Segnaposto numero diapositiva 3">
            <a:extLst>
              <a:ext uri="{FF2B5EF4-FFF2-40B4-BE49-F238E27FC236}">
                <a16:creationId xmlns:a16="http://schemas.microsoft.com/office/drawing/2014/main" id="{A89BB9AB-E645-C731-9D3A-AA805542029C}"/>
              </a:ext>
            </a:extLst>
          </p:cNvPr>
          <p:cNvSpPr>
            <a:spLocks noGrp="1"/>
          </p:cNvSpPr>
          <p:nvPr>
            <p:ph type="sldNum" sz="quarter" idx="12"/>
          </p:nvPr>
        </p:nvSpPr>
        <p:spPr/>
        <p:txBody>
          <a:bodyPr/>
          <a:lstStyle/>
          <a:p>
            <a:pPr algn="ctr" rtl="0"/>
            <a:fld id="{294A09A9-5501-47C1-A89A-A340965A2BE2}" type="slidenum">
              <a:rPr lang="it-IT" sz="2000" smtClean="0"/>
              <a:pPr algn="ctr" rtl="0"/>
              <a:t>92</a:t>
            </a:fld>
            <a:endParaRPr lang="it-IT" sz="2000" dirty="0">
              <a:latin typeface="+mn-lt"/>
            </a:endParaRPr>
          </a:p>
        </p:txBody>
      </p:sp>
    </p:spTree>
    <p:extLst>
      <p:ext uri="{BB962C8B-B14F-4D97-AF65-F5344CB8AC3E}">
        <p14:creationId xmlns:p14="http://schemas.microsoft.com/office/powerpoint/2010/main" val="858121429"/>
      </p:ext>
    </p:extLst>
  </p:cSld>
  <p:clrMapOvr>
    <a:masterClrMapping/>
  </p:clrMapOvr>
</p:sld>
</file>

<file path=ppt/theme/theme1.xml><?xml version="1.0" encoding="utf-8"?>
<a:theme xmlns:a="http://schemas.openxmlformats.org/drawingml/2006/main" name="Personalizzata">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332794_TF78853419_Win32" id="{3ED6E92A-08EA-49C8-8CDD-3C359BC72750}" vid="{18A8D122-DF74-4B77-85CD-55A103CD41C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3b9ee82-cbec-4926-b577-d039db5ed3aa" xsi:nil="true"/>
    <_Flow_SignoffStatus xmlns="b4aef0fc-f5d3-4a9f-bdab-fc0d1d3b6d43" xsi:nil="true"/>
    <lcf76f155ced4ddcb4097134ff3c332f xmlns="b4aef0fc-f5d3-4a9f-bdab-fc0d1d3b6d43">
      <Terms xmlns="http://schemas.microsoft.com/office/infopath/2007/PartnerControls"/>
    </lcf76f155ced4ddcb4097134ff3c332f>
    <Test xmlns="b4aef0fc-f5d3-4a9f-bdab-fc0d1d3b6d43">
      <UserInfo>
        <DisplayName/>
        <AccountId xsi:nil="true"/>
        <AccountType/>
      </UserInfo>
    </Tes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986F64792D73F4489F8A26BF8A4875A1" ma:contentTypeVersion="17" ma:contentTypeDescription="Creare un nuovo documento." ma:contentTypeScope="" ma:versionID="71cc674bb9b2e8c858789114baf4cc40">
  <xsd:schema xmlns:xsd="http://www.w3.org/2001/XMLSchema" xmlns:xs="http://www.w3.org/2001/XMLSchema" xmlns:p="http://schemas.microsoft.com/office/2006/metadata/properties" xmlns:ns2="b4aef0fc-f5d3-4a9f-bdab-fc0d1d3b6d43" xmlns:ns3="a3b9ee82-cbec-4926-b577-d039db5ed3aa" targetNamespace="http://schemas.microsoft.com/office/2006/metadata/properties" ma:root="true" ma:fieldsID="411b6b671df7c9659fe8edd0f424389f" ns2:_="" ns3:_="">
    <xsd:import namespace="b4aef0fc-f5d3-4a9f-bdab-fc0d1d3b6d43"/>
    <xsd:import namespace="a3b9ee82-cbec-4926-b577-d039db5ed3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element ref="ns2:Test"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aef0fc-f5d3-4a9f-bdab-fc0d1d3b6d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Tag immagine" ma:readOnly="false" ma:fieldId="{5cf76f15-5ced-4ddc-b409-7134ff3c332f}" ma:taxonomyMulti="true" ma:sspId="3e73c03f-66d9-4a0c-9020-e0a0b57c4ca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Test" ma:index="23" nillable="true" ma:displayName="Test" ma:format="Dropdown" ma:list="UserInfo" ma:SharePointGroup="0" ma:internalName="Tes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Flow_SignoffStatus" ma:index="24" nillable="true" ma:displayName="Stato consenso" ma:internalName="Stato_x0020_consenso">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b9ee82-cbec-4926-b577-d039db5ed3aa" elementFormDefault="qualified">
    <xsd:import namespace="http://schemas.microsoft.com/office/2006/documentManagement/types"/>
    <xsd:import namespace="http://schemas.microsoft.com/office/infopath/2007/PartnerControls"/>
    <xsd:element name="SharedWithUsers" ma:index="10"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Condiviso con dettagli" ma:internalName="SharedWithDetails" ma:readOnly="true">
      <xsd:simpleType>
        <xsd:restriction base="dms:Note">
          <xsd:maxLength value="255"/>
        </xsd:restriction>
      </xsd:simpleType>
    </xsd:element>
    <xsd:element name="TaxCatchAll" ma:index="16" nillable="true" ma:displayName="Taxonomy Catch All Column" ma:hidden="true" ma:list="{534236ac-e29d-4f8f-b41f-2a8f33c01325}" ma:internalName="TaxCatchAll" ma:showField="CatchAllData" ma:web="a3b9ee82-cbec-4926-b577-d039db5ed3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4B194E-8B30-4377-8C59-ECFB902D2A26}">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C21FFAC0-05A2-416A-B06C-C248395482CF}">
  <ds:schemaRefs>
    <ds:schemaRef ds:uri="http://schemas.microsoft.com/sharepoint/v3/contenttype/forms"/>
  </ds:schemaRefs>
</ds:datastoreItem>
</file>

<file path=customXml/itemProps3.xml><?xml version="1.0" encoding="utf-8"?>
<ds:datastoreItem xmlns:ds="http://schemas.openxmlformats.org/officeDocument/2006/customXml" ds:itemID="{895261E8-EFD2-4DBA-982C-1A715C37E222}"/>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66</TotalTime>
  <Words>7119</Words>
  <Application>Microsoft Office PowerPoint</Application>
  <PresentationFormat>Widescreen</PresentationFormat>
  <Paragraphs>571</Paragraphs>
  <Slides>92</Slides>
  <Notes>92</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92</vt:i4>
      </vt:variant>
    </vt:vector>
  </HeadingPairs>
  <TitlesOfParts>
    <vt:vector size="102" baseType="lpstr">
      <vt:lpstr>Arial</vt:lpstr>
      <vt:lpstr>ArialMT</vt:lpstr>
      <vt:lpstr>Calibri</vt:lpstr>
      <vt:lpstr>Franklin Gothic Book</vt:lpstr>
      <vt:lpstr>Franklin Gothic Demi</vt:lpstr>
      <vt:lpstr>HelveticaLTStd-BoldCond</vt:lpstr>
      <vt:lpstr>HelveticaLTStd-Cond</vt:lpstr>
      <vt:lpstr>KURTGA+661 Regular</vt:lpstr>
      <vt:lpstr>Tahoma</vt:lpstr>
      <vt:lpstr>Personalizzata</vt:lpstr>
      <vt:lpstr>LA NUOVA PATENTE A CREDITI  Giovedì 17 ottobre, ore 10.00 – 12.30 c/o Palazzo Giacomelli, Riviera Garibaldi 13, Treviso</vt:lpstr>
      <vt:lpstr>Agenda</vt:lpstr>
      <vt:lpstr>Il percorso per l’entrata in vigore della patente</vt:lpstr>
      <vt:lpstr>Il percorso per l’entrata in vigore della patente</vt:lpstr>
      <vt:lpstr>Il percorso per l’entrata in vigore</vt:lpstr>
      <vt:lpstr>Il percorso per l’entrata in vigore della patente</vt:lpstr>
      <vt:lpstr>Il percorso per l’entrata in vigore della patente</vt:lpstr>
      <vt:lpstr>Il percorso per l’entrata in vigore</vt:lpstr>
      <vt:lpstr>Il percorso per l’entrata in vigore della patente</vt:lpstr>
      <vt:lpstr>Il percorso per l’entrata in vigore della patente</vt:lpstr>
      <vt:lpstr>Il percorso per l’entrata in vigore della patente</vt:lpstr>
      <vt:lpstr>Il percorso per l’entrata in vigore della patente</vt:lpstr>
      <vt:lpstr>Il percorso per l’entrata in vigore della patente</vt:lpstr>
      <vt:lpstr>Il percorso per l’entrata in vigore della patente</vt:lpstr>
      <vt:lpstr>Il percorso per l’entrata in vigore della patente</vt:lpstr>
      <vt:lpstr>Il percorso per l’entrata in vigore della patente</vt:lpstr>
      <vt:lpstr>Cos’è la patente a crediti nei cantieri temporanei o mobili</vt:lpstr>
      <vt:lpstr>Cos’è la patente a crediti nei cantieri temporanei o mobili</vt:lpstr>
      <vt:lpstr>Cos’è la patente a crediti nei cantieri temporanei o mobili</vt:lpstr>
      <vt:lpstr>Cos’è la patente a crediti nei cantieri temporanei o mobili</vt:lpstr>
      <vt:lpstr>Chi deve chiedere la patente a crediti nei cantieri temporanei o mobili</vt:lpstr>
      <vt:lpstr>Chi deve chiedere la patente a crediti nei cantieri temporanei o mobili</vt:lpstr>
      <vt:lpstr>Chi deve chiedere la patente a crediti nei cantieri temporanei o mobili</vt:lpstr>
      <vt:lpstr>Chi deve chiedere la patente a crediti nei cantieri temporanei o mobili</vt:lpstr>
      <vt:lpstr>Chi deve chiedere la patente a crediti nei cantieri temporanei o mobili</vt:lpstr>
      <vt:lpstr>Chi deve chiedere la patente a crediti nei cantieri temporanei o mobili</vt:lpstr>
      <vt:lpstr>Chi deve chiedere la patente a crediti nei cantieri temporanei o mobili</vt:lpstr>
      <vt:lpstr>Chi deve chiedere la patente a crediti nei cantieri temporanei o mobili</vt:lpstr>
      <vt:lpstr>Come chiedere la patente a crediti nei cantieri temporanei o mobili</vt:lpstr>
      <vt:lpstr>Come chiedere la patente a crediti nei cantieri temporanei o mobili</vt:lpstr>
      <vt:lpstr>Come chiedere la patente a crediti nei cantieri temporanei o mobili</vt:lpstr>
      <vt:lpstr>Come chiedere la patente a crediti nei cantieri temporanei o mobili</vt:lpstr>
      <vt:lpstr>Come chiedere la patente a crediti nei cantieri temporanei o mobili</vt:lpstr>
      <vt:lpstr>Come chiedere la patente a crediti nei cantieri temporanei o mobili</vt:lpstr>
      <vt:lpstr>Come chiedere la patente a crediti nei cantieri temporanei o mobili</vt:lpstr>
      <vt:lpstr>Come chiedere la patente a crediti nei cantieri temporanei o mobili</vt:lpstr>
      <vt:lpstr>Come chiedere la patente a crediti nei cantieri temporanei o mobili</vt:lpstr>
      <vt:lpstr>Come chiedere la patente a crediti nei cantieri temporanei o mobili</vt:lpstr>
      <vt:lpstr>Come chiedere la patente a crediti nei cantieri temporanei o mobili</vt:lpstr>
      <vt:lpstr>Come chiedere la patente a crediti nei cantieri temporanei o mobili</vt:lpstr>
      <vt:lpstr>Come chiedere la patente a crediti nei cantieri temporanei o mobili</vt:lpstr>
      <vt:lpstr>Come chiedere la patente a crediti nei cantieri temporanei o mobili</vt:lpstr>
      <vt:lpstr>Come chiedere la patente a crediti nei cantieri temporanei o mobili</vt:lpstr>
      <vt:lpstr>Come chiedere la patente a crediti nei cantieri temporanei o mobili</vt:lpstr>
      <vt:lpstr>Come chiedere la patente a crediti nei cantieri temporanei o mobili</vt:lpstr>
      <vt:lpstr>Le informazioni contenute nella patente</vt:lpstr>
      <vt:lpstr>Le informazioni contenute nella patente</vt:lpstr>
      <vt:lpstr>Le informazioni contenute nella patente</vt:lpstr>
      <vt:lpstr>Gestione dei crediti</vt:lpstr>
      <vt:lpstr>Gestione dei crediti</vt:lpstr>
      <vt:lpstr>Gestione dei crediti</vt:lpstr>
      <vt:lpstr>Gestione dei crediti</vt:lpstr>
      <vt:lpstr>Gestione dei crediti</vt:lpstr>
      <vt:lpstr>Gestione dei crediti</vt:lpstr>
      <vt:lpstr>Gestione dei crediti</vt:lpstr>
      <vt:lpstr>Gestione dei crediti</vt:lpstr>
      <vt:lpstr>Gestione dei crediti</vt:lpstr>
      <vt:lpstr>Gestione dei crediti</vt:lpstr>
      <vt:lpstr>Gestione dei crediti</vt:lpstr>
      <vt:lpstr>Gestione dei crediti</vt:lpstr>
      <vt:lpstr>Gestione dei crediti</vt:lpstr>
      <vt:lpstr>Gestione dei crediti</vt:lpstr>
      <vt:lpstr>Gestione dei crediti</vt:lpstr>
      <vt:lpstr>Gestione dei crediti</vt:lpstr>
      <vt:lpstr>Gestione dei crediti</vt:lpstr>
      <vt:lpstr>Gestione dei crediti</vt:lpstr>
      <vt:lpstr>Gestione dei crediti</vt:lpstr>
      <vt:lpstr>Gestione dei crediti</vt:lpstr>
      <vt:lpstr>Violazioni che comportano decurtazione di crediti</vt:lpstr>
      <vt:lpstr>Violazioni che comportano decurtazione di crediti</vt:lpstr>
      <vt:lpstr>Violazioni che comportano decurtazione di crediti</vt:lpstr>
      <vt:lpstr>Violazioni che comportano decurtazione di crediti</vt:lpstr>
      <vt:lpstr>Violazioni che comportano decurtazione di crediti</vt:lpstr>
      <vt:lpstr>Violazioni che comportano decurtazione di crediti</vt:lpstr>
      <vt:lpstr>Violazioni che comportano decurtazione di crediti</vt:lpstr>
      <vt:lpstr>Violazioni che comportano decurtazione di crediti</vt:lpstr>
      <vt:lpstr>Violazioni che comportano decurtazione di crediti</vt:lpstr>
      <vt:lpstr>Gestione dei crediti</vt:lpstr>
      <vt:lpstr>Sospensione della patente</vt:lpstr>
      <vt:lpstr>Sospensione della patente</vt:lpstr>
      <vt:lpstr>Sospensione della patente</vt:lpstr>
      <vt:lpstr>Sospensione della patente</vt:lpstr>
      <vt:lpstr>Sospensione della patente</vt:lpstr>
      <vt:lpstr>Sospensione della patente</vt:lpstr>
      <vt:lpstr>Sospensione della patente</vt:lpstr>
      <vt:lpstr>Obblighi di verifica e sanzioni</vt:lpstr>
      <vt:lpstr>Obblighi di verifica e sanzioni</vt:lpstr>
      <vt:lpstr>Obblighi di verifica e sanzioni</vt:lpstr>
      <vt:lpstr>Presentazione standard di PowerPoint</vt:lpstr>
      <vt:lpstr>Presentazione standard di PowerPoint</vt:lpstr>
      <vt:lpstr>Presentazione standard di PowerPoint</vt:lpstr>
      <vt:lpstr>Fine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Patente a punti nei cantieri edili Lista di conformità   Le novità del d.l. 2 marzo 2024, n. 19 (decreto PNRR 4)</dc:title>
  <dc:creator>Bordin Mauro</dc:creator>
  <cp:lastModifiedBy>Bordin Mauro</cp:lastModifiedBy>
  <cp:revision>85</cp:revision>
  <dcterms:created xsi:type="dcterms:W3CDTF">2024-05-02T10:21:29Z</dcterms:created>
  <dcterms:modified xsi:type="dcterms:W3CDTF">2024-10-14T09:55:19Z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